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58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73" r:id="rId14"/>
    <p:sldId id="274" r:id="rId15"/>
    <p:sldId id="275" r:id="rId16"/>
    <p:sldId id="276" r:id="rId17"/>
    <p:sldId id="277" r:id="rId18"/>
    <p:sldId id="284" r:id="rId19"/>
    <p:sldId id="285" r:id="rId20"/>
    <p:sldId id="286" r:id="rId21"/>
    <p:sldId id="287" r:id="rId22"/>
    <p:sldId id="288" r:id="rId23"/>
    <p:sldId id="279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523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EB2FA-30C8-4DDF-99B7-E01C14FC7C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EC6092E6-1F39-4694-9168-3EA1F0D4F17F}">
      <dgm:prSet phldrT="[Text]" custT="1"/>
      <dgm:spPr/>
      <dgm:t>
        <a:bodyPr/>
        <a:lstStyle/>
        <a:p>
          <a:r>
            <a:rPr lang="en-IN" sz="1600" b="1" dirty="0" smtClean="0"/>
            <a:t>ADDITION ON RATIONAL NUMBERS</a:t>
          </a:r>
          <a:endParaRPr lang="en-IN" sz="1600" b="1" dirty="0"/>
        </a:p>
      </dgm:t>
    </dgm:pt>
    <dgm:pt modelId="{FD38D154-CB84-48FD-8279-5DC319E989B7}" type="parTrans" cxnId="{B5958B76-3E42-48DB-8C94-BC1CF8E031B9}">
      <dgm:prSet/>
      <dgm:spPr/>
      <dgm:t>
        <a:bodyPr/>
        <a:lstStyle/>
        <a:p>
          <a:endParaRPr lang="en-IN"/>
        </a:p>
      </dgm:t>
    </dgm:pt>
    <dgm:pt modelId="{C684F20E-F8C7-4170-90AD-565AC37EDDD9}" type="sibTrans" cxnId="{B5958B76-3E42-48DB-8C94-BC1CF8E031B9}">
      <dgm:prSet/>
      <dgm:spPr/>
      <dgm:t>
        <a:bodyPr/>
        <a:lstStyle/>
        <a:p>
          <a:endParaRPr lang="en-IN"/>
        </a:p>
      </dgm:t>
    </dgm:pt>
    <dgm:pt modelId="{679663EA-602A-4563-AD34-A1F713AB93DC}">
      <dgm:prSet phldrT="[Text]"/>
      <dgm:spPr/>
      <dgm:t>
        <a:bodyPr/>
        <a:lstStyle/>
        <a:p>
          <a:r>
            <a:rPr lang="en-IN" b="1" smtClean="0"/>
            <a:t>CASE-1</a:t>
          </a:r>
        </a:p>
        <a:p>
          <a:r>
            <a:rPr lang="en-IN" b="1" smtClean="0"/>
            <a:t>WHEN RATIONAL NUMBER HAVING SAME DENOMINATOR</a:t>
          </a:r>
          <a:endParaRPr lang="en-IN" dirty="0"/>
        </a:p>
      </dgm:t>
    </dgm:pt>
    <dgm:pt modelId="{14A938B3-9792-4E4C-85F7-4B4307958EA5}" type="parTrans" cxnId="{16EC5283-13EC-4FF8-8DC2-DBEB19F50A0A}">
      <dgm:prSet/>
      <dgm:spPr/>
      <dgm:t>
        <a:bodyPr/>
        <a:lstStyle/>
        <a:p>
          <a:endParaRPr lang="en-IN"/>
        </a:p>
      </dgm:t>
    </dgm:pt>
    <dgm:pt modelId="{71570EA4-7223-4643-9531-08E4B9DF4577}" type="sibTrans" cxnId="{16EC5283-13EC-4FF8-8DC2-DBEB19F50A0A}">
      <dgm:prSet/>
      <dgm:spPr/>
      <dgm:t>
        <a:bodyPr/>
        <a:lstStyle/>
        <a:p>
          <a:endParaRPr lang="en-IN"/>
        </a:p>
      </dgm:t>
    </dgm:pt>
    <dgm:pt modelId="{6A10EB14-6C18-40FE-92B1-5A8A22533EE5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39ED408-906D-4956-9A94-B4E1EE2DFB3E}" type="parTrans" cxnId="{8F4B4FCC-DFFE-4BAD-B2CF-8FA134FB932C}">
      <dgm:prSet/>
      <dgm:spPr/>
      <dgm:t>
        <a:bodyPr/>
        <a:lstStyle/>
        <a:p>
          <a:endParaRPr lang="en-IN"/>
        </a:p>
      </dgm:t>
    </dgm:pt>
    <dgm:pt modelId="{82ED1E55-110E-4F70-945A-E06A7A846D9B}" type="sibTrans" cxnId="{8F4B4FCC-DFFE-4BAD-B2CF-8FA134FB932C}">
      <dgm:prSet/>
      <dgm:spPr/>
      <dgm:t>
        <a:bodyPr/>
        <a:lstStyle/>
        <a:p>
          <a:endParaRPr lang="en-IN"/>
        </a:p>
      </dgm:t>
    </dgm:pt>
    <dgm:pt modelId="{471B37F6-575B-4686-9355-FE4D6A6BA18D}">
      <dgm:prSet phldrT="[Text]"/>
      <dgm:spPr/>
      <dgm:t>
        <a:bodyPr/>
        <a:lstStyle/>
        <a:p>
          <a:r>
            <a:rPr lang="en-IN" b="1" dirty="0" smtClean="0"/>
            <a:t>CASE-2</a:t>
          </a:r>
        </a:p>
        <a:p>
          <a:r>
            <a:rPr lang="en-IN" b="1" dirty="0" smtClean="0"/>
            <a:t>WHEN RATIONAL NUMBER DO NOT HAVE SAME DENOMINATOR</a:t>
          </a:r>
          <a:endParaRPr lang="en-IN" dirty="0"/>
        </a:p>
      </dgm:t>
    </dgm:pt>
    <dgm:pt modelId="{A2840874-2437-40DB-8136-D08B55D6E453}" type="parTrans" cxnId="{DC61D06F-F73E-4755-868B-3E349CC849CC}">
      <dgm:prSet/>
      <dgm:spPr/>
      <dgm:t>
        <a:bodyPr/>
        <a:lstStyle/>
        <a:p>
          <a:endParaRPr lang="en-IN"/>
        </a:p>
      </dgm:t>
    </dgm:pt>
    <dgm:pt modelId="{D33582F3-2BF1-4AE9-9185-AAA2BAD51ACD}" type="sibTrans" cxnId="{DC61D06F-F73E-4755-868B-3E349CC849CC}">
      <dgm:prSet/>
      <dgm:spPr/>
      <dgm:t>
        <a:bodyPr/>
        <a:lstStyle/>
        <a:p>
          <a:endParaRPr lang="en-IN"/>
        </a:p>
      </dgm:t>
    </dgm:pt>
    <dgm:pt modelId="{7A41DA4D-3CC4-4D00-B479-699696DCAC9A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C9737601-F467-46E6-80D6-E9F1EE09C9C2}" type="parTrans" cxnId="{E82C25E4-8CDC-4621-9B43-B8B1349BC33D}">
      <dgm:prSet/>
      <dgm:spPr/>
      <dgm:t>
        <a:bodyPr/>
        <a:lstStyle/>
        <a:p>
          <a:endParaRPr lang="en-IN"/>
        </a:p>
      </dgm:t>
    </dgm:pt>
    <dgm:pt modelId="{4840FF69-B0EB-4032-AC3A-1F5920732641}" type="sibTrans" cxnId="{E82C25E4-8CDC-4621-9B43-B8B1349BC33D}">
      <dgm:prSet/>
      <dgm:spPr/>
      <dgm:t>
        <a:bodyPr/>
        <a:lstStyle/>
        <a:p>
          <a:endParaRPr lang="en-IN"/>
        </a:p>
      </dgm:t>
    </dgm:pt>
    <dgm:pt modelId="{BFB6629E-7460-4571-B195-40EB03A61898}" type="pres">
      <dgm:prSet presAssocID="{2CFEB2FA-30C8-4DDF-99B7-E01C14FC7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4FE2C8B-91C9-4B08-A1A7-E5352C253BBE}" type="pres">
      <dgm:prSet presAssocID="{EC6092E6-1F39-4694-9168-3EA1F0D4F17F}" presName="hierRoot1" presStyleCnt="0"/>
      <dgm:spPr/>
      <dgm:t>
        <a:bodyPr/>
        <a:lstStyle/>
        <a:p>
          <a:endParaRPr lang="en-IN"/>
        </a:p>
      </dgm:t>
    </dgm:pt>
    <dgm:pt modelId="{17E0B284-E430-407C-BB97-CF5A940C7D40}" type="pres">
      <dgm:prSet presAssocID="{EC6092E6-1F39-4694-9168-3EA1F0D4F17F}" presName="composite" presStyleCnt="0"/>
      <dgm:spPr/>
      <dgm:t>
        <a:bodyPr/>
        <a:lstStyle/>
        <a:p>
          <a:endParaRPr lang="en-IN"/>
        </a:p>
      </dgm:t>
    </dgm:pt>
    <dgm:pt modelId="{43E711A7-C978-4A04-A491-7FF5A61ABBD0}" type="pres">
      <dgm:prSet presAssocID="{EC6092E6-1F39-4694-9168-3EA1F0D4F17F}" presName="background" presStyleLbl="node0" presStyleIdx="0" presStyleCnt="1"/>
      <dgm:spPr/>
      <dgm:t>
        <a:bodyPr/>
        <a:lstStyle/>
        <a:p>
          <a:endParaRPr lang="en-IN"/>
        </a:p>
      </dgm:t>
    </dgm:pt>
    <dgm:pt modelId="{6C039588-F452-4FBB-A99D-823F8DD7ACCD}" type="pres">
      <dgm:prSet presAssocID="{EC6092E6-1F39-4694-9168-3EA1F0D4F17F}" presName="text" presStyleLbl="fgAcc0" presStyleIdx="0" presStyleCnt="1" custScaleY="662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2889EE4-9064-4A95-A341-7A53521B31C8}" type="pres">
      <dgm:prSet presAssocID="{EC6092E6-1F39-4694-9168-3EA1F0D4F17F}" presName="hierChild2" presStyleCnt="0"/>
      <dgm:spPr/>
      <dgm:t>
        <a:bodyPr/>
        <a:lstStyle/>
        <a:p>
          <a:endParaRPr lang="en-IN"/>
        </a:p>
      </dgm:t>
    </dgm:pt>
    <dgm:pt modelId="{4E4C454B-28B2-4BBA-8B41-3E402EBED629}" type="pres">
      <dgm:prSet presAssocID="{14A938B3-9792-4E4C-85F7-4B4307958EA5}" presName="Name10" presStyleLbl="parChTrans1D2" presStyleIdx="0" presStyleCnt="2"/>
      <dgm:spPr/>
      <dgm:t>
        <a:bodyPr/>
        <a:lstStyle/>
        <a:p>
          <a:endParaRPr lang="en-IN"/>
        </a:p>
      </dgm:t>
    </dgm:pt>
    <dgm:pt modelId="{077B0BF7-6437-4CF6-9DEC-9F61045B7872}" type="pres">
      <dgm:prSet presAssocID="{679663EA-602A-4563-AD34-A1F713AB93DC}" presName="hierRoot2" presStyleCnt="0"/>
      <dgm:spPr/>
      <dgm:t>
        <a:bodyPr/>
        <a:lstStyle/>
        <a:p>
          <a:endParaRPr lang="en-IN"/>
        </a:p>
      </dgm:t>
    </dgm:pt>
    <dgm:pt modelId="{1FAB2196-E79F-4031-BF4F-7E3C7FD83614}" type="pres">
      <dgm:prSet presAssocID="{679663EA-602A-4563-AD34-A1F713AB93DC}" presName="composite2" presStyleCnt="0"/>
      <dgm:spPr/>
      <dgm:t>
        <a:bodyPr/>
        <a:lstStyle/>
        <a:p>
          <a:endParaRPr lang="en-IN"/>
        </a:p>
      </dgm:t>
    </dgm:pt>
    <dgm:pt modelId="{3C44A01B-39FC-4064-A377-52CEF7F342AE}" type="pres">
      <dgm:prSet presAssocID="{679663EA-602A-4563-AD34-A1F713AB93DC}" presName="background2" presStyleLbl="node2" presStyleIdx="0" presStyleCnt="2"/>
      <dgm:spPr/>
      <dgm:t>
        <a:bodyPr/>
        <a:lstStyle/>
        <a:p>
          <a:endParaRPr lang="en-IN"/>
        </a:p>
      </dgm:t>
    </dgm:pt>
    <dgm:pt modelId="{11990EA1-A3A5-4F76-A6B1-5EC381FCE4C3}" type="pres">
      <dgm:prSet presAssocID="{679663EA-602A-4563-AD34-A1F713AB93DC}" presName="text2" presStyleLbl="fgAcc2" presStyleIdx="0" presStyleCnt="2" custScaleY="551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5F9A80-0AD4-4088-A5B7-BEF85E8C2D29}" type="pres">
      <dgm:prSet presAssocID="{679663EA-602A-4563-AD34-A1F713AB93DC}" presName="hierChild3" presStyleCnt="0"/>
      <dgm:spPr/>
      <dgm:t>
        <a:bodyPr/>
        <a:lstStyle/>
        <a:p>
          <a:endParaRPr lang="en-IN"/>
        </a:p>
      </dgm:t>
    </dgm:pt>
    <dgm:pt modelId="{721C7D68-839B-420A-A69C-1BBE1DCAB007}" type="pres">
      <dgm:prSet presAssocID="{239ED408-906D-4956-9A94-B4E1EE2DFB3E}" presName="Name17" presStyleLbl="parChTrans1D3" presStyleIdx="0" presStyleCnt="2"/>
      <dgm:spPr/>
      <dgm:t>
        <a:bodyPr/>
        <a:lstStyle/>
        <a:p>
          <a:endParaRPr lang="en-IN"/>
        </a:p>
      </dgm:t>
    </dgm:pt>
    <dgm:pt modelId="{0CCE083A-C0F4-452A-8156-C9BD1CFBE49B}" type="pres">
      <dgm:prSet presAssocID="{6A10EB14-6C18-40FE-92B1-5A8A22533EE5}" presName="hierRoot3" presStyleCnt="0"/>
      <dgm:spPr/>
      <dgm:t>
        <a:bodyPr/>
        <a:lstStyle/>
        <a:p>
          <a:endParaRPr lang="en-IN"/>
        </a:p>
      </dgm:t>
    </dgm:pt>
    <dgm:pt modelId="{F218FDD4-4AF2-40BD-8B8D-B7EBA6E67488}" type="pres">
      <dgm:prSet presAssocID="{6A10EB14-6C18-40FE-92B1-5A8A22533EE5}" presName="composite3" presStyleCnt="0"/>
      <dgm:spPr/>
      <dgm:t>
        <a:bodyPr/>
        <a:lstStyle/>
        <a:p>
          <a:endParaRPr lang="en-IN"/>
        </a:p>
      </dgm:t>
    </dgm:pt>
    <dgm:pt modelId="{B0D93E54-A45A-442D-832D-90CE6187D684}" type="pres">
      <dgm:prSet presAssocID="{6A10EB14-6C18-40FE-92B1-5A8A22533EE5}" presName="background3" presStyleLbl="node3" presStyleIdx="0" presStyleCnt="2"/>
      <dgm:spPr/>
      <dgm:t>
        <a:bodyPr/>
        <a:lstStyle/>
        <a:p>
          <a:endParaRPr lang="en-IN"/>
        </a:p>
      </dgm:t>
    </dgm:pt>
    <dgm:pt modelId="{591909C5-9D90-45A5-AC48-38D9BC871B3C}" type="pres">
      <dgm:prSet presAssocID="{6A10EB14-6C18-40FE-92B1-5A8A22533EE5}" presName="text3" presStyleLbl="fgAcc3" presStyleIdx="0" presStyleCnt="2" custScaleY="13397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D9B8296-4942-464E-A092-45298B22D401}" type="pres">
      <dgm:prSet presAssocID="{6A10EB14-6C18-40FE-92B1-5A8A22533EE5}" presName="hierChild4" presStyleCnt="0"/>
      <dgm:spPr/>
      <dgm:t>
        <a:bodyPr/>
        <a:lstStyle/>
        <a:p>
          <a:endParaRPr lang="en-IN"/>
        </a:p>
      </dgm:t>
    </dgm:pt>
    <dgm:pt modelId="{B9145404-C5CE-4B5D-BC20-F2E86A24F1BE}" type="pres">
      <dgm:prSet presAssocID="{A2840874-2437-40DB-8136-D08B55D6E453}" presName="Name10" presStyleLbl="parChTrans1D2" presStyleIdx="1" presStyleCnt="2"/>
      <dgm:spPr/>
      <dgm:t>
        <a:bodyPr/>
        <a:lstStyle/>
        <a:p>
          <a:endParaRPr lang="en-IN"/>
        </a:p>
      </dgm:t>
    </dgm:pt>
    <dgm:pt modelId="{50A7E037-9518-4B9F-B31F-E6544CA0E990}" type="pres">
      <dgm:prSet presAssocID="{471B37F6-575B-4686-9355-FE4D6A6BA18D}" presName="hierRoot2" presStyleCnt="0"/>
      <dgm:spPr/>
      <dgm:t>
        <a:bodyPr/>
        <a:lstStyle/>
        <a:p>
          <a:endParaRPr lang="en-IN"/>
        </a:p>
      </dgm:t>
    </dgm:pt>
    <dgm:pt modelId="{0C6232CC-36D8-4D68-8F72-74FF4F57C61F}" type="pres">
      <dgm:prSet presAssocID="{471B37F6-575B-4686-9355-FE4D6A6BA18D}" presName="composite2" presStyleCnt="0"/>
      <dgm:spPr/>
      <dgm:t>
        <a:bodyPr/>
        <a:lstStyle/>
        <a:p>
          <a:endParaRPr lang="en-IN"/>
        </a:p>
      </dgm:t>
    </dgm:pt>
    <dgm:pt modelId="{3AE6F4CD-06AB-417C-BB7B-95CF452F0B6B}" type="pres">
      <dgm:prSet presAssocID="{471B37F6-575B-4686-9355-FE4D6A6BA18D}" presName="background2" presStyleLbl="node2" presStyleIdx="1" presStyleCnt="2"/>
      <dgm:spPr/>
      <dgm:t>
        <a:bodyPr/>
        <a:lstStyle/>
        <a:p>
          <a:endParaRPr lang="en-IN"/>
        </a:p>
      </dgm:t>
    </dgm:pt>
    <dgm:pt modelId="{A5302EFB-3050-4F27-B65A-E2962CDE549B}" type="pres">
      <dgm:prSet presAssocID="{471B37F6-575B-4686-9355-FE4D6A6BA18D}" presName="text2" presStyleLbl="fgAcc2" presStyleIdx="1" presStyleCnt="2" custScaleY="5221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CEBD0E2-E4E5-469D-AEE6-C1E8E869D3A8}" type="pres">
      <dgm:prSet presAssocID="{471B37F6-575B-4686-9355-FE4D6A6BA18D}" presName="hierChild3" presStyleCnt="0"/>
      <dgm:spPr/>
      <dgm:t>
        <a:bodyPr/>
        <a:lstStyle/>
        <a:p>
          <a:endParaRPr lang="en-IN"/>
        </a:p>
      </dgm:t>
    </dgm:pt>
    <dgm:pt modelId="{C418C6C4-9381-4256-A751-7A14998D73E2}" type="pres">
      <dgm:prSet presAssocID="{C9737601-F467-46E6-80D6-E9F1EE09C9C2}" presName="Name17" presStyleLbl="parChTrans1D3" presStyleIdx="1" presStyleCnt="2"/>
      <dgm:spPr/>
      <dgm:t>
        <a:bodyPr/>
        <a:lstStyle/>
        <a:p>
          <a:endParaRPr lang="en-IN"/>
        </a:p>
      </dgm:t>
    </dgm:pt>
    <dgm:pt modelId="{A4F36061-BBCA-45BA-880B-45BC3B01A654}" type="pres">
      <dgm:prSet presAssocID="{7A41DA4D-3CC4-4D00-B479-699696DCAC9A}" presName="hierRoot3" presStyleCnt="0"/>
      <dgm:spPr/>
      <dgm:t>
        <a:bodyPr/>
        <a:lstStyle/>
        <a:p>
          <a:endParaRPr lang="en-IN"/>
        </a:p>
      </dgm:t>
    </dgm:pt>
    <dgm:pt modelId="{8D548BDC-38F0-4A5A-93CE-84255A17642B}" type="pres">
      <dgm:prSet presAssocID="{7A41DA4D-3CC4-4D00-B479-699696DCAC9A}" presName="composite3" presStyleCnt="0"/>
      <dgm:spPr/>
      <dgm:t>
        <a:bodyPr/>
        <a:lstStyle/>
        <a:p>
          <a:endParaRPr lang="en-IN"/>
        </a:p>
      </dgm:t>
    </dgm:pt>
    <dgm:pt modelId="{CBD9C534-D653-4BC8-AE64-6C6A265F88BD}" type="pres">
      <dgm:prSet presAssocID="{7A41DA4D-3CC4-4D00-B479-699696DCAC9A}" presName="background3" presStyleLbl="node3" presStyleIdx="1" presStyleCnt="2"/>
      <dgm:spPr/>
      <dgm:t>
        <a:bodyPr/>
        <a:lstStyle/>
        <a:p>
          <a:endParaRPr lang="en-IN"/>
        </a:p>
      </dgm:t>
    </dgm:pt>
    <dgm:pt modelId="{70A68920-AD6F-40BE-AE37-693BB19E29CF}" type="pres">
      <dgm:prSet presAssocID="{7A41DA4D-3CC4-4D00-B479-699696DCAC9A}" presName="text3" presStyleLbl="fgAcc3" presStyleIdx="1" presStyleCnt="2" custScaleY="2549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9B2A014-3A88-4F72-BC2C-94BE96E92995}" type="pres">
      <dgm:prSet presAssocID="{7A41DA4D-3CC4-4D00-B479-699696DCAC9A}" presName="hierChild4" presStyleCnt="0"/>
      <dgm:spPr/>
      <dgm:t>
        <a:bodyPr/>
        <a:lstStyle/>
        <a:p>
          <a:endParaRPr lang="en-IN"/>
        </a:p>
      </dgm:t>
    </dgm:pt>
  </dgm:ptLst>
  <dgm:cxnLst>
    <dgm:cxn modelId="{16EC5283-13EC-4FF8-8DC2-DBEB19F50A0A}" srcId="{EC6092E6-1F39-4694-9168-3EA1F0D4F17F}" destId="{679663EA-602A-4563-AD34-A1F713AB93DC}" srcOrd="0" destOrd="0" parTransId="{14A938B3-9792-4E4C-85F7-4B4307958EA5}" sibTransId="{71570EA4-7223-4643-9531-08E4B9DF4577}"/>
    <dgm:cxn modelId="{CB9FB552-51E2-40B0-920B-CE67E729AFBD}" type="presOf" srcId="{A2840874-2437-40DB-8136-D08B55D6E453}" destId="{B9145404-C5CE-4B5D-BC20-F2E86A24F1BE}" srcOrd="0" destOrd="0" presId="urn:microsoft.com/office/officeart/2005/8/layout/hierarchy1"/>
    <dgm:cxn modelId="{61BA633E-9660-4881-B509-49C0BDF68631}" type="presOf" srcId="{6A10EB14-6C18-40FE-92B1-5A8A22533EE5}" destId="{591909C5-9D90-45A5-AC48-38D9BC871B3C}" srcOrd="0" destOrd="0" presId="urn:microsoft.com/office/officeart/2005/8/layout/hierarchy1"/>
    <dgm:cxn modelId="{A85B7366-3B69-4D79-B367-A728F29D444F}" type="presOf" srcId="{14A938B3-9792-4E4C-85F7-4B4307958EA5}" destId="{4E4C454B-28B2-4BBA-8B41-3E402EBED629}" srcOrd="0" destOrd="0" presId="urn:microsoft.com/office/officeart/2005/8/layout/hierarchy1"/>
    <dgm:cxn modelId="{E82C25E4-8CDC-4621-9B43-B8B1349BC33D}" srcId="{471B37F6-575B-4686-9355-FE4D6A6BA18D}" destId="{7A41DA4D-3CC4-4D00-B479-699696DCAC9A}" srcOrd="0" destOrd="0" parTransId="{C9737601-F467-46E6-80D6-E9F1EE09C9C2}" sibTransId="{4840FF69-B0EB-4032-AC3A-1F5920732641}"/>
    <dgm:cxn modelId="{26135497-12D7-4B16-925D-2F3717FB2F16}" type="presOf" srcId="{239ED408-906D-4956-9A94-B4E1EE2DFB3E}" destId="{721C7D68-839B-420A-A69C-1BBE1DCAB007}" srcOrd="0" destOrd="0" presId="urn:microsoft.com/office/officeart/2005/8/layout/hierarchy1"/>
    <dgm:cxn modelId="{45E21B06-680D-4EB5-9D90-BDCDC8FFCB4C}" type="presOf" srcId="{679663EA-602A-4563-AD34-A1F713AB93DC}" destId="{11990EA1-A3A5-4F76-A6B1-5EC381FCE4C3}" srcOrd="0" destOrd="0" presId="urn:microsoft.com/office/officeart/2005/8/layout/hierarchy1"/>
    <dgm:cxn modelId="{8A55AB4F-A2C4-430F-8516-B111894DF294}" type="presOf" srcId="{7A41DA4D-3CC4-4D00-B479-699696DCAC9A}" destId="{70A68920-AD6F-40BE-AE37-693BB19E29CF}" srcOrd="0" destOrd="0" presId="urn:microsoft.com/office/officeart/2005/8/layout/hierarchy1"/>
    <dgm:cxn modelId="{DC61D06F-F73E-4755-868B-3E349CC849CC}" srcId="{EC6092E6-1F39-4694-9168-3EA1F0D4F17F}" destId="{471B37F6-575B-4686-9355-FE4D6A6BA18D}" srcOrd="1" destOrd="0" parTransId="{A2840874-2437-40DB-8136-D08B55D6E453}" sibTransId="{D33582F3-2BF1-4AE9-9185-AAA2BAD51ACD}"/>
    <dgm:cxn modelId="{8F4B4FCC-DFFE-4BAD-B2CF-8FA134FB932C}" srcId="{679663EA-602A-4563-AD34-A1F713AB93DC}" destId="{6A10EB14-6C18-40FE-92B1-5A8A22533EE5}" srcOrd="0" destOrd="0" parTransId="{239ED408-906D-4956-9A94-B4E1EE2DFB3E}" sibTransId="{82ED1E55-110E-4F70-945A-E06A7A846D9B}"/>
    <dgm:cxn modelId="{5E3C2D6E-35ED-4728-B1A0-66B57227353A}" type="presOf" srcId="{471B37F6-575B-4686-9355-FE4D6A6BA18D}" destId="{A5302EFB-3050-4F27-B65A-E2962CDE549B}" srcOrd="0" destOrd="0" presId="urn:microsoft.com/office/officeart/2005/8/layout/hierarchy1"/>
    <dgm:cxn modelId="{B5958B76-3E42-48DB-8C94-BC1CF8E031B9}" srcId="{2CFEB2FA-30C8-4DDF-99B7-E01C14FC7CC1}" destId="{EC6092E6-1F39-4694-9168-3EA1F0D4F17F}" srcOrd="0" destOrd="0" parTransId="{FD38D154-CB84-48FD-8279-5DC319E989B7}" sibTransId="{C684F20E-F8C7-4170-90AD-565AC37EDDD9}"/>
    <dgm:cxn modelId="{639F4FC8-5A0B-4FA9-BFF2-E7FD5DEC92D3}" type="presOf" srcId="{EC6092E6-1F39-4694-9168-3EA1F0D4F17F}" destId="{6C039588-F452-4FBB-A99D-823F8DD7ACCD}" srcOrd="0" destOrd="0" presId="urn:microsoft.com/office/officeart/2005/8/layout/hierarchy1"/>
    <dgm:cxn modelId="{BAB8E0F7-0910-4FE4-B8DA-6A310E69EA6F}" type="presOf" srcId="{C9737601-F467-46E6-80D6-E9F1EE09C9C2}" destId="{C418C6C4-9381-4256-A751-7A14998D73E2}" srcOrd="0" destOrd="0" presId="urn:microsoft.com/office/officeart/2005/8/layout/hierarchy1"/>
    <dgm:cxn modelId="{81059A87-9E18-45CA-9E9F-EB4DF4D59960}" type="presOf" srcId="{2CFEB2FA-30C8-4DDF-99B7-E01C14FC7CC1}" destId="{BFB6629E-7460-4571-B195-40EB03A61898}" srcOrd="0" destOrd="0" presId="urn:microsoft.com/office/officeart/2005/8/layout/hierarchy1"/>
    <dgm:cxn modelId="{DA055A47-DE7B-4D5A-AA89-6979D667F40D}" type="presParOf" srcId="{BFB6629E-7460-4571-B195-40EB03A61898}" destId="{54FE2C8B-91C9-4B08-A1A7-E5352C253BBE}" srcOrd="0" destOrd="0" presId="urn:microsoft.com/office/officeart/2005/8/layout/hierarchy1"/>
    <dgm:cxn modelId="{3BE60E16-94E6-4CA6-8F62-0BBBFF17C0B3}" type="presParOf" srcId="{54FE2C8B-91C9-4B08-A1A7-E5352C253BBE}" destId="{17E0B284-E430-407C-BB97-CF5A940C7D40}" srcOrd="0" destOrd="0" presId="urn:microsoft.com/office/officeart/2005/8/layout/hierarchy1"/>
    <dgm:cxn modelId="{0EDDBC90-FAF5-4B0A-B247-088ECCABD1CA}" type="presParOf" srcId="{17E0B284-E430-407C-BB97-CF5A940C7D40}" destId="{43E711A7-C978-4A04-A491-7FF5A61ABBD0}" srcOrd="0" destOrd="0" presId="urn:microsoft.com/office/officeart/2005/8/layout/hierarchy1"/>
    <dgm:cxn modelId="{7179EDE3-7E95-4466-BC5F-0017256FFA29}" type="presParOf" srcId="{17E0B284-E430-407C-BB97-CF5A940C7D40}" destId="{6C039588-F452-4FBB-A99D-823F8DD7ACCD}" srcOrd="1" destOrd="0" presId="urn:microsoft.com/office/officeart/2005/8/layout/hierarchy1"/>
    <dgm:cxn modelId="{23FA11CD-9989-45A1-BF26-63DE8D399E76}" type="presParOf" srcId="{54FE2C8B-91C9-4B08-A1A7-E5352C253BBE}" destId="{32889EE4-9064-4A95-A341-7A53521B31C8}" srcOrd="1" destOrd="0" presId="urn:microsoft.com/office/officeart/2005/8/layout/hierarchy1"/>
    <dgm:cxn modelId="{0102B9C5-3E5F-4AD8-A2B6-342F9CA4E9CF}" type="presParOf" srcId="{32889EE4-9064-4A95-A341-7A53521B31C8}" destId="{4E4C454B-28B2-4BBA-8B41-3E402EBED629}" srcOrd="0" destOrd="0" presId="urn:microsoft.com/office/officeart/2005/8/layout/hierarchy1"/>
    <dgm:cxn modelId="{695DCB6A-D9F9-4F65-A0B9-78B2580E0056}" type="presParOf" srcId="{32889EE4-9064-4A95-A341-7A53521B31C8}" destId="{077B0BF7-6437-4CF6-9DEC-9F61045B7872}" srcOrd="1" destOrd="0" presId="urn:microsoft.com/office/officeart/2005/8/layout/hierarchy1"/>
    <dgm:cxn modelId="{84A1131C-4E9C-4C8F-A124-8325C39A1538}" type="presParOf" srcId="{077B0BF7-6437-4CF6-9DEC-9F61045B7872}" destId="{1FAB2196-E79F-4031-BF4F-7E3C7FD83614}" srcOrd="0" destOrd="0" presId="urn:microsoft.com/office/officeart/2005/8/layout/hierarchy1"/>
    <dgm:cxn modelId="{5A7D094C-D5F3-48EC-8243-AB7623D8B698}" type="presParOf" srcId="{1FAB2196-E79F-4031-BF4F-7E3C7FD83614}" destId="{3C44A01B-39FC-4064-A377-52CEF7F342AE}" srcOrd="0" destOrd="0" presId="urn:microsoft.com/office/officeart/2005/8/layout/hierarchy1"/>
    <dgm:cxn modelId="{453A9D4A-F75D-4C3C-B8DE-67580B7A61EA}" type="presParOf" srcId="{1FAB2196-E79F-4031-BF4F-7E3C7FD83614}" destId="{11990EA1-A3A5-4F76-A6B1-5EC381FCE4C3}" srcOrd="1" destOrd="0" presId="urn:microsoft.com/office/officeart/2005/8/layout/hierarchy1"/>
    <dgm:cxn modelId="{DF2848F8-4C39-44BF-B1E2-A467A68AEA42}" type="presParOf" srcId="{077B0BF7-6437-4CF6-9DEC-9F61045B7872}" destId="{345F9A80-0AD4-4088-A5B7-BEF85E8C2D29}" srcOrd="1" destOrd="0" presId="urn:microsoft.com/office/officeart/2005/8/layout/hierarchy1"/>
    <dgm:cxn modelId="{A27E681F-8DE2-41E5-8409-9EA68CCF4FA7}" type="presParOf" srcId="{345F9A80-0AD4-4088-A5B7-BEF85E8C2D29}" destId="{721C7D68-839B-420A-A69C-1BBE1DCAB007}" srcOrd="0" destOrd="0" presId="urn:microsoft.com/office/officeart/2005/8/layout/hierarchy1"/>
    <dgm:cxn modelId="{78136B6F-BE49-4C50-9FAF-A320BF655AF6}" type="presParOf" srcId="{345F9A80-0AD4-4088-A5B7-BEF85E8C2D29}" destId="{0CCE083A-C0F4-452A-8156-C9BD1CFBE49B}" srcOrd="1" destOrd="0" presId="urn:microsoft.com/office/officeart/2005/8/layout/hierarchy1"/>
    <dgm:cxn modelId="{0D6D3709-C92D-4839-B6C0-2EA69BEF42F1}" type="presParOf" srcId="{0CCE083A-C0F4-452A-8156-C9BD1CFBE49B}" destId="{F218FDD4-4AF2-40BD-8B8D-B7EBA6E67488}" srcOrd="0" destOrd="0" presId="urn:microsoft.com/office/officeart/2005/8/layout/hierarchy1"/>
    <dgm:cxn modelId="{3081BFFF-0748-4B14-8614-428148627183}" type="presParOf" srcId="{F218FDD4-4AF2-40BD-8B8D-B7EBA6E67488}" destId="{B0D93E54-A45A-442D-832D-90CE6187D684}" srcOrd="0" destOrd="0" presId="urn:microsoft.com/office/officeart/2005/8/layout/hierarchy1"/>
    <dgm:cxn modelId="{380A6BE1-CCA8-4499-8D27-16B09EE17921}" type="presParOf" srcId="{F218FDD4-4AF2-40BD-8B8D-B7EBA6E67488}" destId="{591909C5-9D90-45A5-AC48-38D9BC871B3C}" srcOrd="1" destOrd="0" presId="urn:microsoft.com/office/officeart/2005/8/layout/hierarchy1"/>
    <dgm:cxn modelId="{1D1B47E4-598C-4595-A667-908DDDDFA808}" type="presParOf" srcId="{0CCE083A-C0F4-452A-8156-C9BD1CFBE49B}" destId="{8D9B8296-4942-464E-A092-45298B22D401}" srcOrd="1" destOrd="0" presId="urn:microsoft.com/office/officeart/2005/8/layout/hierarchy1"/>
    <dgm:cxn modelId="{78AF4E00-DDA2-417C-8805-05CC37B50424}" type="presParOf" srcId="{32889EE4-9064-4A95-A341-7A53521B31C8}" destId="{B9145404-C5CE-4B5D-BC20-F2E86A24F1BE}" srcOrd="2" destOrd="0" presId="urn:microsoft.com/office/officeart/2005/8/layout/hierarchy1"/>
    <dgm:cxn modelId="{63BAAB39-CB28-47FB-AC4B-E9D1779CD773}" type="presParOf" srcId="{32889EE4-9064-4A95-A341-7A53521B31C8}" destId="{50A7E037-9518-4B9F-B31F-E6544CA0E990}" srcOrd="3" destOrd="0" presId="urn:microsoft.com/office/officeart/2005/8/layout/hierarchy1"/>
    <dgm:cxn modelId="{4A6021A3-60B2-4D7F-B8BB-7366CA97FC33}" type="presParOf" srcId="{50A7E037-9518-4B9F-B31F-E6544CA0E990}" destId="{0C6232CC-36D8-4D68-8F72-74FF4F57C61F}" srcOrd="0" destOrd="0" presId="urn:microsoft.com/office/officeart/2005/8/layout/hierarchy1"/>
    <dgm:cxn modelId="{B952681E-8B02-43C3-82FA-9740CB7C2D2E}" type="presParOf" srcId="{0C6232CC-36D8-4D68-8F72-74FF4F57C61F}" destId="{3AE6F4CD-06AB-417C-BB7B-95CF452F0B6B}" srcOrd="0" destOrd="0" presId="urn:microsoft.com/office/officeart/2005/8/layout/hierarchy1"/>
    <dgm:cxn modelId="{920A25B2-05EF-45CC-90CB-91EAB64743DD}" type="presParOf" srcId="{0C6232CC-36D8-4D68-8F72-74FF4F57C61F}" destId="{A5302EFB-3050-4F27-B65A-E2962CDE549B}" srcOrd="1" destOrd="0" presId="urn:microsoft.com/office/officeart/2005/8/layout/hierarchy1"/>
    <dgm:cxn modelId="{9608210D-5293-4D14-8651-0B22919093C0}" type="presParOf" srcId="{50A7E037-9518-4B9F-B31F-E6544CA0E990}" destId="{ACEBD0E2-E4E5-469D-AEE6-C1E8E869D3A8}" srcOrd="1" destOrd="0" presId="urn:microsoft.com/office/officeart/2005/8/layout/hierarchy1"/>
    <dgm:cxn modelId="{7E0301F1-32DB-45E1-A562-4563B52896D6}" type="presParOf" srcId="{ACEBD0E2-E4E5-469D-AEE6-C1E8E869D3A8}" destId="{C418C6C4-9381-4256-A751-7A14998D73E2}" srcOrd="0" destOrd="0" presId="urn:microsoft.com/office/officeart/2005/8/layout/hierarchy1"/>
    <dgm:cxn modelId="{4B02BB78-631E-447C-8CCB-A8C7DC9C293D}" type="presParOf" srcId="{ACEBD0E2-E4E5-469D-AEE6-C1E8E869D3A8}" destId="{A4F36061-BBCA-45BA-880B-45BC3B01A654}" srcOrd="1" destOrd="0" presId="urn:microsoft.com/office/officeart/2005/8/layout/hierarchy1"/>
    <dgm:cxn modelId="{8FC823AF-6A4A-4E28-A3DD-B1E201667DE5}" type="presParOf" srcId="{A4F36061-BBCA-45BA-880B-45BC3B01A654}" destId="{8D548BDC-38F0-4A5A-93CE-84255A17642B}" srcOrd="0" destOrd="0" presId="urn:microsoft.com/office/officeart/2005/8/layout/hierarchy1"/>
    <dgm:cxn modelId="{AE02F550-8D68-4F10-A0CC-2370857B19BD}" type="presParOf" srcId="{8D548BDC-38F0-4A5A-93CE-84255A17642B}" destId="{CBD9C534-D653-4BC8-AE64-6C6A265F88BD}" srcOrd="0" destOrd="0" presId="urn:microsoft.com/office/officeart/2005/8/layout/hierarchy1"/>
    <dgm:cxn modelId="{28578082-359D-41BD-AD6D-634F35AF0D75}" type="presParOf" srcId="{8D548BDC-38F0-4A5A-93CE-84255A17642B}" destId="{70A68920-AD6F-40BE-AE37-693BB19E29CF}" srcOrd="1" destOrd="0" presId="urn:microsoft.com/office/officeart/2005/8/layout/hierarchy1"/>
    <dgm:cxn modelId="{A65E7675-BDD0-4E11-9BA2-8DDD856B657B}" type="presParOf" srcId="{A4F36061-BBCA-45BA-880B-45BC3B01A654}" destId="{F9B2A014-3A88-4F72-BC2C-94BE96E92995}" srcOrd="1" destOrd="0" presId="urn:microsoft.com/office/officeart/2005/8/layout/hierarchy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FEB2FA-30C8-4DDF-99B7-E01C14FC7C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EC6092E6-1F39-4694-9168-3EA1F0D4F17F}">
      <dgm:prSet phldrT="[Text]" custT="1"/>
      <dgm:spPr/>
      <dgm:t>
        <a:bodyPr/>
        <a:lstStyle/>
        <a:p>
          <a:r>
            <a:rPr lang="en-IN" sz="1600" b="1" dirty="0" smtClean="0"/>
            <a:t>ADDITION ON RATIONAL NUMBERS</a:t>
          </a:r>
          <a:endParaRPr lang="en-IN" sz="1600" b="1" dirty="0"/>
        </a:p>
      </dgm:t>
    </dgm:pt>
    <dgm:pt modelId="{FD38D154-CB84-48FD-8279-5DC319E989B7}" type="parTrans" cxnId="{B5958B76-3E42-48DB-8C94-BC1CF8E031B9}">
      <dgm:prSet/>
      <dgm:spPr/>
      <dgm:t>
        <a:bodyPr/>
        <a:lstStyle/>
        <a:p>
          <a:endParaRPr lang="en-IN"/>
        </a:p>
      </dgm:t>
    </dgm:pt>
    <dgm:pt modelId="{C684F20E-F8C7-4170-90AD-565AC37EDDD9}" type="sibTrans" cxnId="{B5958B76-3E42-48DB-8C94-BC1CF8E031B9}">
      <dgm:prSet/>
      <dgm:spPr/>
      <dgm:t>
        <a:bodyPr/>
        <a:lstStyle/>
        <a:p>
          <a:endParaRPr lang="en-IN"/>
        </a:p>
      </dgm:t>
    </dgm:pt>
    <dgm:pt modelId="{679663EA-602A-4563-AD34-A1F713AB93DC}">
      <dgm:prSet phldrT="[Text]"/>
      <dgm:spPr/>
      <dgm:t>
        <a:bodyPr/>
        <a:lstStyle/>
        <a:p>
          <a:r>
            <a:rPr lang="en-IN" b="1" smtClean="0"/>
            <a:t>CASE-1</a:t>
          </a:r>
        </a:p>
        <a:p>
          <a:r>
            <a:rPr lang="en-IN" b="1" smtClean="0"/>
            <a:t>WHEN RATIONAL NUMBER HAVING SAME DENOMINATOR</a:t>
          </a:r>
          <a:endParaRPr lang="en-IN" dirty="0"/>
        </a:p>
      </dgm:t>
    </dgm:pt>
    <dgm:pt modelId="{14A938B3-9792-4E4C-85F7-4B4307958EA5}" type="parTrans" cxnId="{16EC5283-13EC-4FF8-8DC2-DBEB19F50A0A}">
      <dgm:prSet/>
      <dgm:spPr/>
      <dgm:t>
        <a:bodyPr/>
        <a:lstStyle/>
        <a:p>
          <a:endParaRPr lang="en-IN"/>
        </a:p>
      </dgm:t>
    </dgm:pt>
    <dgm:pt modelId="{71570EA4-7223-4643-9531-08E4B9DF4577}" type="sibTrans" cxnId="{16EC5283-13EC-4FF8-8DC2-DBEB19F50A0A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6A10EB14-6C18-40FE-92B1-5A8A22533EE5}">
          <dgm:prSet phldrT="[Text]" custT="1"/>
          <dgm:spPr/>
          <dgm:t>
            <a:bodyPr/>
            <a:lstStyle/>
            <a:p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Add numerators of the rational numbers and then divide by the common denominator.</a:t>
              </a:r>
            </a:p>
            <a:p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Ex- 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</m:oMath>
              </a14:m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</m:oMath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 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+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  <m:r>
                        <a:rPr lang="en-IN" sz="1400" b="1" i="1" smtClean="0">
                          <a:latin typeface="Cambria Math"/>
                        </a:rPr>
                        <m:t>+</m:t>
                      </m:r>
                      <m:r>
                        <a:rPr lang="en-IN" sz="1400" b="1" i="1" smtClean="0"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𝟗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</m:oMath>
              </a14:m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6A10EB14-6C18-40FE-92B1-5A8A22533EE5}">
          <dgm:prSet phldrT="[Text]" custT="1"/>
          <dgm:spPr/>
          <dgm:t>
            <a:bodyPr/>
            <a:lstStyle/>
            <a:p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Add numerators of the rational numbers and then divide by the common denominator.</a:t>
              </a:r>
            </a:p>
            <a:p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Ex- 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 </a:t>
              </a:r>
              <a:r>
                <a:rPr lang="en-IN" sz="1400" b="1" i="0" smtClean="0">
                  <a:latin typeface="Cambria Math"/>
                </a:rPr>
                <a:t>𝟑/𝟕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IN" sz="1400" b="1" i="0" smtClean="0">
                  <a:latin typeface="Cambria Math"/>
                </a:rPr>
                <a:t>𝟔/𝟕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  </a:t>
              </a:r>
              <a:r>
                <a:rPr lang="en-IN" sz="1400" b="1" i="0" smtClean="0">
                  <a:latin typeface="Cambria Math"/>
                </a:rPr>
                <a:t>𝟑/𝟕+𝟔/𝟕=(𝟑+𝟔)/𝟕=𝟗/𝟕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239ED408-906D-4956-9A94-B4E1EE2DFB3E}" type="parTrans" cxnId="{8F4B4FCC-DFFE-4BAD-B2CF-8FA134FB932C}">
      <dgm:prSet/>
      <dgm:spPr/>
      <dgm:t>
        <a:bodyPr/>
        <a:lstStyle/>
        <a:p>
          <a:endParaRPr lang="en-IN"/>
        </a:p>
      </dgm:t>
    </dgm:pt>
    <dgm:pt modelId="{82ED1E55-110E-4F70-945A-E06A7A846D9B}" type="sibTrans" cxnId="{8F4B4FCC-DFFE-4BAD-B2CF-8FA134FB932C}">
      <dgm:prSet/>
      <dgm:spPr/>
      <dgm:t>
        <a:bodyPr/>
        <a:lstStyle/>
        <a:p>
          <a:endParaRPr lang="en-IN"/>
        </a:p>
      </dgm:t>
    </dgm:pt>
    <dgm:pt modelId="{471B37F6-575B-4686-9355-FE4D6A6BA18D}">
      <dgm:prSet phldrT="[Text]"/>
      <dgm:spPr/>
      <dgm:t>
        <a:bodyPr/>
        <a:lstStyle/>
        <a:p>
          <a:r>
            <a:rPr lang="en-IN" b="1" dirty="0" smtClean="0"/>
            <a:t>CASE-2</a:t>
          </a:r>
        </a:p>
        <a:p>
          <a:r>
            <a:rPr lang="en-IN" b="1" dirty="0" smtClean="0"/>
            <a:t>WHEN RATIONAL NUMBER DO NOT HAVE SAME DENOMINATOR</a:t>
          </a:r>
          <a:endParaRPr lang="en-IN" dirty="0"/>
        </a:p>
      </dgm:t>
    </dgm:pt>
    <dgm:pt modelId="{A2840874-2437-40DB-8136-D08B55D6E453}" type="parTrans" cxnId="{DC61D06F-F73E-4755-868B-3E349CC849CC}">
      <dgm:prSet/>
      <dgm:spPr/>
      <dgm:t>
        <a:bodyPr/>
        <a:lstStyle/>
        <a:p>
          <a:endParaRPr lang="en-IN"/>
        </a:p>
      </dgm:t>
    </dgm:pt>
    <dgm:pt modelId="{D33582F3-2BF1-4AE9-9185-AAA2BAD51ACD}" type="sibTrans" cxnId="{DC61D06F-F73E-4755-868B-3E349CC849CC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A41DA4D-3CC4-4D00-B479-699696DCAC9A}">
          <dgm:prSet phldrT="[Text]" custT="1"/>
          <dgm:spPr/>
          <dgm:t>
            <a:bodyPr/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 LCM of denominators and then add the rational numbers.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Example-Add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𝟏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𝟒</m:t>
                      </m:r>
                    </m:den>
                  </m:f>
                </m:oMath>
              </a14:m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𝟐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den>
                  </m:f>
                </m:oMath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𝟏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𝟒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+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𝟐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den>
                  </m:f>
                </m:oMath>
              </a14:m>
              <a:endPara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LCM of denominators 4 and 3 is 12.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𝟏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𝟒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m:oMathPara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𝟐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𝟑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m:oMathPara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 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𝟏𝟐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+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𝟖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𝟏𝟐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  <m:r>
                        <a:rPr lang="en-IN" sz="1400" b="1" i="1" smtClean="0">
                          <a:latin typeface="Cambria Math"/>
                        </a:rPr>
                        <m:t>+</m:t>
                      </m:r>
                      <m:r>
                        <a:rPr lang="en-IN" sz="1400" b="1" i="1" smtClean="0">
                          <a:latin typeface="Cambria Math"/>
                        </a:rPr>
                        <m:t>𝟖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𝟏𝟐</m:t>
                      </m:r>
                    </m:den>
                  </m:f>
                </m:oMath>
              </a14:m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dirty="0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dirty="0" smtClean="0">
                          <a:latin typeface="Cambria Math"/>
                        </a:rPr>
                        <m:t>𝟏𝟏</m:t>
                      </m:r>
                    </m:num>
                    <m:den>
                      <m:r>
                        <a:rPr lang="en-IN" sz="1400" b="1" i="1" dirty="0" smtClean="0">
                          <a:latin typeface="Cambria Math"/>
                        </a:rPr>
                        <m:t>𝟏𝟐</m:t>
                      </m:r>
                    </m:den>
                  </m:f>
                </m:oMath>
              </a14:m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A41DA4D-3CC4-4D00-B479-699696DCAC9A}">
          <dgm:prSet phldrT="[Text]" custT="1"/>
          <dgm:spPr/>
          <dgm:t>
            <a:bodyPr/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 LCM of denominators and then add the rational numbers.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Example-Add </a:t>
              </a:r>
              <a:r>
                <a:rPr lang="en-IN" sz="1400" b="1" i="0" smtClean="0">
                  <a:latin typeface="Cambria Math"/>
                </a:rPr>
                <a:t>𝟏/𝟒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IN" sz="1400" b="1" i="0" smtClean="0">
                  <a:latin typeface="Cambria Math"/>
                </a:rPr>
                <a:t>𝟐/𝟑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</a:t>
              </a:r>
              <a:r>
                <a:rPr lang="en-IN" sz="1400" b="1" i="0" smtClean="0">
                  <a:latin typeface="Cambria Math"/>
                </a:rPr>
                <a:t>𝟏/𝟒+𝟐/𝟑</a:t>
              </a:r>
              <a:endPara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LCM of denominators 4 and 3 is 12.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i="0" smtClean="0">
                  <a:latin typeface="Cambria Math"/>
                </a:rPr>
                <a:t>𝟏/𝟒=(𝟏</a:t>
              </a:r>
              <a:r>
                <a:rPr lang="en-IN" sz="1400" b="1" i="0" smtClean="0">
                  <a:latin typeface="Cambria Math"/>
                  <a:ea typeface="Cambria Math"/>
                </a:rPr>
                <a:t>×𝟑)/(</a:t>
              </a:r>
              <a:r>
                <a:rPr lang="en-IN" sz="1400" b="1" i="0" smtClean="0">
                  <a:latin typeface="Cambria Math"/>
                </a:rPr>
                <a:t>𝟒</a:t>
              </a:r>
              <a:r>
                <a:rPr lang="en-IN" sz="1400" b="1" i="0" smtClean="0">
                  <a:latin typeface="Cambria Math"/>
                  <a:ea typeface="Cambria Math"/>
                </a:rPr>
                <a:t>×𝟑)</a:t>
              </a:r>
              <a:r>
                <a:rPr lang="en-IN" sz="1400" b="1" i="0" smtClean="0">
                  <a:latin typeface="Cambria Math"/>
                </a:rPr>
                <a:t>=𝟑/𝟏𝟐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i="0" smtClean="0">
                  <a:latin typeface="Cambria Math"/>
                </a:rPr>
                <a:t>𝟐/𝟑=(𝟐</a:t>
              </a:r>
              <a:r>
                <a:rPr lang="en-IN" sz="1400" b="1" i="0" smtClean="0">
                  <a:latin typeface="Cambria Math"/>
                  <a:ea typeface="Cambria Math"/>
                </a:rPr>
                <a:t>×𝟒)/(</a:t>
              </a:r>
              <a:r>
                <a:rPr lang="en-IN" sz="1400" b="1" i="0" smtClean="0">
                  <a:latin typeface="Cambria Math"/>
                </a:rPr>
                <a:t>𝟑</a:t>
              </a:r>
              <a:r>
                <a:rPr lang="en-IN" sz="1400" b="1" i="0" smtClean="0">
                  <a:latin typeface="Cambria Math"/>
                  <a:ea typeface="Cambria Math"/>
                </a:rPr>
                <a:t>×𝟒)</a:t>
              </a:r>
              <a:r>
                <a:rPr lang="en-IN" sz="1400" b="1" i="0" smtClean="0">
                  <a:latin typeface="Cambria Math"/>
                </a:rPr>
                <a:t>=𝟖/𝟏𝟐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  </a:t>
              </a:r>
              <a:r>
                <a:rPr lang="en-IN" sz="1400" b="1" i="0" smtClean="0">
                  <a:latin typeface="Cambria Math"/>
                </a:rPr>
                <a:t>𝟑/𝟏𝟐+𝟖/𝟏𝟐=(𝟑+𝟖)/𝟏𝟐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IN" sz="1400" b="1" i="0" dirty="0" smtClean="0">
                  <a:latin typeface="Cambria Math"/>
                </a:rPr>
                <a:t>𝟏𝟏/𝟏𝟐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C9737601-F467-46E6-80D6-E9F1EE09C9C2}" type="parTrans" cxnId="{E82C25E4-8CDC-4621-9B43-B8B1349BC33D}">
      <dgm:prSet/>
      <dgm:spPr/>
      <dgm:t>
        <a:bodyPr/>
        <a:lstStyle/>
        <a:p>
          <a:endParaRPr lang="en-IN"/>
        </a:p>
      </dgm:t>
    </dgm:pt>
    <dgm:pt modelId="{4840FF69-B0EB-4032-AC3A-1F5920732641}" type="sibTrans" cxnId="{E82C25E4-8CDC-4621-9B43-B8B1349BC33D}">
      <dgm:prSet/>
      <dgm:spPr/>
      <dgm:t>
        <a:bodyPr/>
        <a:lstStyle/>
        <a:p>
          <a:endParaRPr lang="en-IN"/>
        </a:p>
      </dgm:t>
    </dgm:pt>
    <dgm:pt modelId="{BFB6629E-7460-4571-B195-40EB03A61898}" type="pres">
      <dgm:prSet presAssocID="{2CFEB2FA-30C8-4DDF-99B7-E01C14FC7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4FE2C8B-91C9-4B08-A1A7-E5352C253BBE}" type="pres">
      <dgm:prSet presAssocID="{EC6092E6-1F39-4694-9168-3EA1F0D4F17F}" presName="hierRoot1" presStyleCnt="0"/>
      <dgm:spPr/>
      <dgm:t>
        <a:bodyPr/>
        <a:lstStyle/>
        <a:p>
          <a:endParaRPr lang="en-IN"/>
        </a:p>
      </dgm:t>
    </dgm:pt>
    <dgm:pt modelId="{17E0B284-E430-407C-BB97-CF5A940C7D40}" type="pres">
      <dgm:prSet presAssocID="{EC6092E6-1F39-4694-9168-3EA1F0D4F17F}" presName="composite" presStyleCnt="0"/>
      <dgm:spPr/>
      <dgm:t>
        <a:bodyPr/>
        <a:lstStyle/>
        <a:p>
          <a:endParaRPr lang="en-IN"/>
        </a:p>
      </dgm:t>
    </dgm:pt>
    <dgm:pt modelId="{43E711A7-C978-4A04-A491-7FF5A61ABBD0}" type="pres">
      <dgm:prSet presAssocID="{EC6092E6-1F39-4694-9168-3EA1F0D4F17F}" presName="background" presStyleLbl="node0" presStyleIdx="0" presStyleCnt="1"/>
      <dgm:spPr/>
      <dgm:t>
        <a:bodyPr/>
        <a:lstStyle/>
        <a:p>
          <a:endParaRPr lang="en-IN"/>
        </a:p>
      </dgm:t>
    </dgm:pt>
    <dgm:pt modelId="{6C039588-F452-4FBB-A99D-823F8DD7ACCD}" type="pres">
      <dgm:prSet presAssocID="{EC6092E6-1F39-4694-9168-3EA1F0D4F17F}" presName="text" presStyleLbl="fgAcc0" presStyleIdx="0" presStyleCnt="1" custScaleY="662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2889EE4-9064-4A95-A341-7A53521B31C8}" type="pres">
      <dgm:prSet presAssocID="{EC6092E6-1F39-4694-9168-3EA1F0D4F17F}" presName="hierChild2" presStyleCnt="0"/>
      <dgm:spPr/>
      <dgm:t>
        <a:bodyPr/>
        <a:lstStyle/>
        <a:p>
          <a:endParaRPr lang="en-IN"/>
        </a:p>
      </dgm:t>
    </dgm:pt>
    <dgm:pt modelId="{4E4C454B-28B2-4BBA-8B41-3E402EBED629}" type="pres">
      <dgm:prSet presAssocID="{14A938B3-9792-4E4C-85F7-4B4307958EA5}" presName="Name10" presStyleLbl="parChTrans1D2" presStyleIdx="0" presStyleCnt="2"/>
      <dgm:spPr/>
      <dgm:t>
        <a:bodyPr/>
        <a:lstStyle/>
        <a:p>
          <a:endParaRPr lang="en-IN"/>
        </a:p>
      </dgm:t>
    </dgm:pt>
    <dgm:pt modelId="{077B0BF7-6437-4CF6-9DEC-9F61045B7872}" type="pres">
      <dgm:prSet presAssocID="{679663EA-602A-4563-AD34-A1F713AB93DC}" presName="hierRoot2" presStyleCnt="0"/>
      <dgm:spPr/>
      <dgm:t>
        <a:bodyPr/>
        <a:lstStyle/>
        <a:p>
          <a:endParaRPr lang="en-IN"/>
        </a:p>
      </dgm:t>
    </dgm:pt>
    <dgm:pt modelId="{1FAB2196-E79F-4031-BF4F-7E3C7FD83614}" type="pres">
      <dgm:prSet presAssocID="{679663EA-602A-4563-AD34-A1F713AB93DC}" presName="composite2" presStyleCnt="0"/>
      <dgm:spPr/>
      <dgm:t>
        <a:bodyPr/>
        <a:lstStyle/>
        <a:p>
          <a:endParaRPr lang="en-IN"/>
        </a:p>
      </dgm:t>
    </dgm:pt>
    <dgm:pt modelId="{3C44A01B-39FC-4064-A377-52CEF7F342AE}" type="pres">
      <dgm:prSet presAssocID="{679663EA-602A-4563-AD34-A1F713AB93DC}" presName="background2" presStyleLbl="node2" presStyleIdx="0" presStyleCnt="2"/>
      <dgm:spPr/>
      <dgm:t>
        <a:bodyPr/>
        <a:lstStyle/>
        <a:p>
          <a:endParaRPr lang="en-IN"/>
        </a:p>
      </dgm:t>
    </dgm:pt>
    <dgm:pt modelId="{11990EA1-A3A5-4F76-A6B1-5EC381FCE4C3}" type="pres">
      <dgm:prSet presAssocID="{679663EA-602A-4563-AD34-A1F713AB93DC}" presName="text2" presStyleLbl="fgAcc2" presStyleIdx="0" presStyleCnt="2" custScaleY="551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5F9A80-0AD4-4088-A5B7-BEF85E8C2D29}" type="pres">
      <dgm:prSet presAssocID="{679663EA-602A-4563-AD34-A1F713AB93DC}" presName="hierChild3" presStyleCnt="0"/>
      <dgm:spPr/>
      <dgm:t>
        <a:bodyPr/>
        <a:lstStyle/>
        <a:p>
          <a:endParaRPr lang="en-IN"/>
        </a:p>
      </dgm:t>
    </dgm:pt>
    <dgm:pt modelId="{721C7D68-839B-420A-A69C-1BBE1DCAB007}" type="pres">
      <dgm:prSet presAssocID="{239ED408-906D-4956-9A94-B4E1EE2DFB3E}" presName="Name17" presStyleLbl="parChTrans1D3" presStyleIdx="0" presStyleCnt="2"/>
      <dgm:spPr/>
      <dgm:t>
        <a:bodyPr/>
        <a:lstStyle/>
        <a:p>
          <a:endParaRPr lang="en-IN"/>
        </a:p>
      </dgm:t>
    </dgm:pt>
    <dgm:pt modelId="{0CCE083A-C0F4-452A-8156-C9BD1CFBE49B}" type="pres">
      <dgm:prSet presAssocID="{6A10EB14-6C18-40FE-92B1-5A8A22533EE5}" presName="hierRoot3" presStyleCnt="0"/>
      <dgm:spPr/>
      <dgm:t>
        <a:bodyPr/>
        <a:lstStyle/>
        <a:p>
          <a:endParaRPr lang="en-IN"/>
        </a:p>
      </dgm:t>
    </dgm:pt>
    <dgm:pt modelId="{F218FDD4-4AF2-40BD-8B8D-B7EBA6E67488}" type="pres">
      <dgm:prSet presAssocID="{6A10EB14-6C18-40FE-92B1-5A8A22533EE5}" presName="composite3" presStyleCnt="0"/>
      <dgm:spPr/>
      <dgm:t>
        <a:bodyPr/>
        <a:lstStyle/>
        <a:p>
          <a:endParaRPr lang="en-IN"/>
        </a:p>
      </dgm:t>
    </dgm:pt>
    <dgm:pt modelId="{B0D93E54-A45A-442D-832D-90CE6187D684}" type="pres">
      <dgm:prSet presAssocID="{6A10EB14-6C18-40FE-92B1-5A8A22533EE5}" presName="background3" presStyleLbl="node3" presStyleIdx="0" presStyleCnt="2"/>
      <dgm:spPr/>
      <dgm:t>
        <a:bodyPr/>
        <a:lstStyle/>
        <a:p>
          <a:endParaRPr lang="en-IN"/>
        </a:p>
      </dgm:t>
    </dgm:pt>
    <dgm:pt modelId="{591909C5-9D90-45A5-AC48-38D9BC871B3C}" type="pres">
      <dgm:prSet presAssocID="{6A10EB14-6C18-40FE-92B1-5A8A22533EE5}" presName="text3" presStyleLbl="fgAcc3" presStyleIdx="0" presStyleCnt="2" custScaleY="13397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D9B8296-4942-464E-A092-45298B22D401}" type="pres">
      <dgm:prSet presAssocID="{6A10EB14-6C18-40FE-92B1-5A8A22533EE5}" presName="hierChild4" presStyleCnt="0"/>
      <dgm:spPr/>
      <dgm:t>
        <a:bodyPr/>
        <a:lstStyle/>
        <a:p>
          <a:endParaRPr lang="en-IN"/>
        </a:p>
      </dgm:t>
    </dgm:pt>
    <dgm:pt modelId="{B9145404-C5CE-4B5D-BC20-F2E86A24F1BE}" type="pres">
      <dgm:prSet presAssocID="{A2840874-2437-40DB-8136-D08B55D6E453}" presName="Name10" presStyleLbl="parChTrans1D2" presStyleIdx="1" presStyleCnt="2"/>
      <dgm:spPr/>
      <dgm:t>
        <a:bodyPr/>
        <a:lstStyle/>
        <a:p>
          <a:endParaRPr lang="en-IN"/>
        </a:p>
      </dgm:t>
    </dgm:pt>
    <dgm:pt modelId="{50A7E037-9518-4B9F-B31F-E6544CA0E990}" type="pres">
      <dgm:prSet presAssocID="{471B37F6-575B-4686-9355-FE4D6A6BA18D}" presName="hierRoot2" presStyleCnt="0"/>
      <dgm:spPr/>
      <dgm:t>
        <a:bodyPr/>
        <a:lstStyle/>
        <a:p>
          <a:endParaRPr lang="en-IN"/>
        </a:p>
      </dgm:t>
    </dgm:pt>
    <dgm:pt modelId="{0C6232CC-36D8-4D68-8F72-74FF4F57C61F}" type="pres">
      <dgm:prSet presAssocID="{471B37F6-575B-4686-9355-FE4D6A6BA18D}" presName="composite2" presStyleCnt="0"/>
      <dgm:spPr/>
      <dgm:t>
        <a:bodyPr/>
        <a:lstStyle/>
        <a:p>
          <a:endParaRPr lang="en-IN"/>
        </a:p>
      </dgm:t>
    </dgm:pt>
    <dgm:pt modelId="{3AE6F4CD-06AB-417C-BB7B-95CF452F0B6B}" type="pres">
      <dgm:prSet presAssocID="{471B37F6-575B-4686-9355-FE4D6A6BA18D}" presName="background2" presStyleLbl="node2" presStyleIdx="1" presStyleCnt="2"/>
      <dgm:spPr/>
      <dgm:t>
        <a:bodyPr/>
        <a:lstStyle/>
        <a:p>
          <a:endParaRPr lang="en-IN"/>
        </a:p>
      </dgm:t>
    </dgm:pt>
    <dgm:pt modelId="{A5302EFB-3050-4F27-B65A-E2962CDE549B}" type="pres">
      <dgm:prSet presAssocID="{471B37F6-575B-4686-9355-FE4D6A6BA18D}" presName="text2" presStyleLbl="fgAcc2" presStyleIdx="1" presStyleCnt="2" custScaleY="5221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CEBD0E2-E4E5-469D-AEE6-C1E8E869D3A8}" type="pres">
      <dgm:prSet presAssocID="{471B37F6-575B-4686-9355-FE4D6A6BA18D}" presName="hierChild3" presStyleCnt="0"/>
      <dgm:spPr/>
      <dgm:t>
        <a:bodyPr/>
        <a:lstStyle/>
        <a:p>
          <a:endParaRPr lang="en-IN"/>
        </a:p>
      </dgm:t>
    </dgm:pt>
    <dgm:pt modelId="{C418C6C4-9381-4256-A751-7A14998D73E2}" type="pres">
      <dgm:prSet presAssocID="{C9737601-F467-46E6-80D6-E9F1EE09C9C2}" presName="Name17" presStyleLbl="parChTrans1D3" presStyleIdx="1" presStyleCnt="2"/>
      <dgm:spPr/>
      <dgm:t>
        <a:bodyPr/>
        <a:lstStyle/>
        <a:p>
          <a:endParaRPr lang="en-IN"/>
        </a:p>
      </dgm:t>
    </dgm:pt>
    <dgm:pt modelId="{A4F36061-BBCA-45BA-880B-45BC3B01A654}" type="pres">
      <dgm:prSet presAssocID="{7A41DA4D-3CC4-4D00-B479-699696DCAC9A}" presName="hierRoot3" presStyleCnt="0"/>
      <dgm:spPr/>
      <dgm:t>
        <a:bodyPr/>
        <a:lstStyle/>
        <a:p>
          <a:endParaRPr lang="en-IN"/>
        </a:p>
      </dgm:t>
    </dgm:pt>
    <dgm:pt modelId="{8D548BDC-38F0-4A5A-93CE-84255A17642B}" type="pres">
      <dgm:prSet presAssocID="{7A41DA4D-3CC4-4D00-B479-699696DCAC9A}" presName="composite3" presStyleCnt="0"/>
      <dgm:spPr/>
      <dgm:t>
        <a:bodyPr/>
        <a:lstStyle/>
        <a:p>
          <a:endParaRPr lang="en-IN"/>
        </a:p>
      </dgm:t>
    </dgm:pt>
    <dgm:pt modelId="{CBD9C534-D653-4BC8-AE64-6C6A265F88BD}" type="pres">
      <dgm:prSet presAssocID="{7A41DA4D-3CC4-4D00-B479-699696DCAC9A}" presName="background3" presStyleLbl="node3" presStyleIdx="1" presStyleCnt="2"/>
      <dgm:spPr/>
      <dgm:t>
        <a:bodyPr/>
        <a:lstStyle/>
        <a:p>
          <a:endParaRPr lang="en-IN"/>
        </a:p>
      </dgm:t>
    </dgm:pt>
    <dgm:pt modelId="{70A68920-AD6F-40BE-AE37-693BB19E29CF}" type="pres">
      <dgm:prSet presAssocID="{7A41DA4D-3CC4-4D00-B479-699696DCAC9A}" presName="text3" presStyleLbl="fgAcc3" presStyleIdx="1" presStyleCnt="2" custScaleY="2549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9B2A014-3A88-4F72-BC2C-94BE96E92995}" type="pres">
      <dgm:prSet presAssocID="{7A41DA4D-3CC4-4D00-B479-699696DCAC9A}" presName="hierChild4" presStyleCnt="0"/>
      <dgm:spPr/>
      <dgm:t>
        <a:bodyPr/>
        <a:lstStyle/>
        <a:p>
          <a:endParaRPr lang="en-IN"/>
        </a:p>
      </dgm:t>
    </dgm:pt>
  </dgm:ptLst>
  <dgm:cxnLst>
    <dgm:cxn modelId="{A85B7366-3B69-4D79-B367-A728F29D444F}" type="presOf" srcId="{14A938B3-9792-4E4C-85F7-4B4307958EA5}" destId="{4E4C454B-28B2-4BBA-8B41-3E402EBED629}" srcOrd="0" destOrd="0" presId="urn:microsoft.com/office/officeart/2005/8/layout/hierarchy1"/>
    <dgm:cxn modelId="{45E21B06-680D-4EB5-9D90-BDCDC8FFCB4C}" type="presOf" srcId="{679663EA-602A-4563-AD34-A1F713AB93DC}" destId="{11990EA1-A3A5-4F76-A6B1-5EC381FCE4C3}" srcOrd="0" destOrd="0" presId="urn:microsoft.com/office/officeart/2005/8/layout/hierarchy1"/>
    <dgm:cxn modelId="{8A55AB4F-A2C4-430F-8516-B111894DF294}" type="presOf" srcId="{7A41DA4D-3CC4-4D00-B479-699696DCAC9A}" destId="{70A68920-AD6F-40BE-AE37-693BB19E29CF}" srcOrd="0" destOrd="0" presId="urn:microsoft.com/office/officeart/2005/8/layout/hierarchy1"/>
    <dgm:cxn modelId="{CB9FB552-51E2-40B0-920B-CE67E729AFBD}" type="presOf" srcId="{A2840874-2437-40DB-8136-D08B55D6E453}" destId="{B9145404-C5CE-4B5D-BC20-F2E86A24F1BE}" srcOrd="0" destOrd="0" presId="urn:microsoft.com/office/officeart/2005/8/layout/hierarchy1"/>
    <dgm:cxn modelId="{26135497-12D7-4B16-925D-2F3717FB2F16}" type="presOf" srcId="{239ED408-906D-4956-9A94-B4E1EE2DFB3E}" destId="{721C7D68-839B-420A-A69C-1BBE1DCAB007}" srcOrd="0" destOrd="0" presId="urn:microsoft.com/office/officeart/2005/8/layout/hierarchy1"/>
    <dgm:cxn modelId="{61BA633E-9660-4881-B509-49C0BDF68631}" type="presOf" srcId="{6A10EB14-6C18-40FE-92B1-5A8A22533EE5}" destId="{591909C5-9D90-45A5-AC48-38D9BC871B3C}" srcOrd="0" destOrd="0" presId="urn:microsoft.com/office/officeart/2005/8/layout/hierarchy1"/>
    <dgm:cxn modelId="{639F4FC8-5A0B-4FA9-BFF2-E7FD5DEC92D3}" type="presOf" srcId="{EC6092E6-1F39-4694-9168-3EA1F0D4F17F}" destId="{6C039588-F452-4FBB-A99D-823F8DD7ACCD}" srcOrd="0" destOrd="0" presId="urn:microsoft.com/office/officeart/2005/8/layout/hierarchy1"/>
    <dgm:cxn modelId="{DC61D06F-F73E-4755-868B-3E349CC849CC}" srcId="{EC6092E6-1F39-4694-9168-3EA1F0D4F17F}" destId="{471B37F6-575B-4686-9355-FE4D6A6BA18D}" srcOrd="1" destOrd="0" parTransId="{A2840874-2437-40DB-8136-D08B55D6E453}" sibTransId="{D33582F3-2BF1-4AE9-9185-AAA2BAD51ACD}"/>
    <dgm:cxn modelId="{B5958B76-3E42-48DB-8C94-BC1CF8E031B9}" srcId="{2CFEB2FA-30C8-4DDF-99B7-E01C14FC7CC1}" destId="{EC6092E6-1F39-4694-9168-3EA1F0D4F17F}" srcOrd="0" destOrd="0" parTransId="{FD38D154-CB84-48FD-8279-5DC319E989B7}" sibTransId="{C684F20E-F8C7-4170-90AD-565AC37EDDD9}"/>
    <dgm:cxn modelId="{E82C25E4-8CDC-4621-9B43-B8B1349BC33D}" srcId="{471B37F6-575B-4686-9355-FE4D6A6BA18D}" destId="{7A41DA4D-3CC4-4D00-B479-699696DCAC9A}" srcOrd="0" destOrd="0" parTransId="{C9737601-F467-46E6-80D6-E9F1EE09C9C2}" sibTransId="{4840FF69-B0EB-4032-AC3A-1F5920732641}"/>
    <dgm:cxn modelId="{81059A87-9E18-45CA-9E9F-EB4DF4D59960}" type="presOf" srcId="{2CFEB2FA-30C8-4DDF-99B7-E01C14FC7CC1}" destId="{BFB6629E-7460-4571-B195-40EB03A61898}" srcOrd="0" destOrd="0" presId="urn:microsoft.com/office/officeart/2005/8/layout/hierarchy1"/>
    <dgm:cxn modelId="{5E3C2D6E-35ED-4728-B1A0-66B57227353A}" type="presOf" srcId="{471B37F6-575B-4686-9355-FE4D6A6BA18D}" destId="{A5302EFB-3050-4F27-B65A-E2962CDE549B}" srcOrd="0" destOrd="0" presId="urn:microsoft.com/office/officeart/2005/8/layout/hierarchy1"/>
    <dgm:cxn modelId="{BAB8E0F7-0910-4FE4-B8DA-6A310E69EA6F}" type="presOf" srcId="{C9737601-F467-46E6-80D6-E9F1EE09C9C2}" destId="{C418C6C4-9381-4256-A751-7A14998D73E2}" srcOrd="0" destOrd="0" presId="urn:microsoft.com/office/officeart/2005/8/layout/hierarchy1"/>
    <dgm:cxn modelId="{16EC5283-13EC-4FF8-8DC2-DBEB19F50A0A}" srcId="{EC6092E6-1F39-4694-9168-3EA1F0D4F17F}" destId="{679663EA-602A-4563-AD34-A1F713AB93DC}" srcOrd="0" destOrd="0" parTransId="{14A938B3-9792-4E4C-85F7-4B4307958EA5}" sibTransId="{71570EA4-7223-4643-9531-08E4B9DF4577}"/>
    <dgm:cxn modelId="{8F4B4FCC-DFFE-4BAD-B2CF-8FA134FB932C}" srcId="{679663EA-602A-4563-AD34-A1F713AB93DC}" destId="{6A10EB14-6C18-40FE-92B1-5A8A22533EE5}" srcOrd="0" destOrd="0" parTransId="{239ED408-906D-4956-9A94-B4E1EE2DFB3E}" sibTransId="{82ED1E55-110E-4F70-945A-E06A7A846D9B}"/>
    <dgm:cxn modelId="{DA055A47-DE7B-4D5A-AA89-6979D667F40D}" type="presParOf" srcId="{BFB6629E-7460-4571-B195-40EB03A61898}" destId="{54FE2C8B-91C9-4B08-A1A7-E5352C253BBE}" srcOrd="0" destOrd="0" presId="urn:microsoft.com/office/officeart/2005/8/layout/hierarchy1"/>
    <dgm:cxn modelId="{3BE60E16-94E6-4CA6-8F62-0BBBFF17C0B3}" type="presParOf" srcId="{54FE2C8B-91C9-4B08-A1A7-E5352C253BBE}" destId="{17E0B284-E430-407C-BB97-CF5A940C7D40}" srcOrd="0" destOrd="0" presId="urn:microsoft.com/office/officeart/2005/8/layout/hierarchy1"/>
    <dgm:cxn modelId="{0EDDBC90-FAF5-4B0A-B247-088ECCABD1CA}" type="presParOf" srcId="{17E0B284-E430-407C-BB97-CF5A940C7D40}" destId="{43E711A7-C978-4A04-A491-7FF5A61ABBD0}" srcOrd="0" destOrd="0" presId="urn:microsoft.com/office/officeart/2005/8/layout/hierarchy1"/>
    <dgm:cxn modelId="{7179EDE3-7E95-4466-BC5F-0017256FFA29}" type="presParOf" srcId="{17E0B284-E430-407C-BB97-CF5A940C7D40}" destId="{6C039588-F452-4FBB-A99D-823F8DD7ACCD}" srcOrd="1" destOrd="0" presId="urn:microsoft.com/office/officeart/2005/8/layout/hierarchy1"/>
    <dgm:cxn modelId="{23FA11CD-9989-45A1-BF26-63DE8D399E76}" type="presParOf" srcId="{54FE2C8B-91C9-4B08-A1A7-E5352C253BBE}" destId="{32889EE4-9064-4A95-A341-7A53521B31C8}" srcOrd="1" destOrd="0" presId="urn:microsoft.com/office/officeart/2005/8/layout/hierarchy1"/>
    <dgm:cxn modelId="{0102B9C5-3E5F-4AD8-A2B6-342F9CA4E9CF}" type="presParOf" srcId="{32889EE4-9064-4A95-A341-7A53521B31C8}" destId="{4E4C454B-28B2-4BBA-8B41-3E402EBED629}" srcOrd="0" destOrd="0" presId="urn:microsoft.com/office/officeart/2005/8/layout/hierarchy1"/>
    <dgm:cxn modelId="{695DCB6A-D9F9-4F65-A0B9-78B2580E0056}" type="presParOf" srcId="{32889EE4-9064-4A95-A341-7A53521B31C8}" destId="{077B0BF7-6437-4CF6-9DEC-9F61045B7872}" srcOrd="1" destOrd="0" presId="urn:microsoft.com/office/officeart/2005/8/layout/hierarchy1"/>
    <dgm:cxn modelId="{84A1131C-4E9C-4C8F-A124-8325C39A1538}" type="presParOf" srcId="{077B0BF7-6437-4CF6-9DEC-9F61045B7872}" destId="{1FAB2196-E79F-4031-BF4F-7E3C7FD83614}" srcOrd="0" destOrd="0" presId="urn:microsoft.com/office/officeart/2005/8/layout/hierarchy1"/>
    <dgm:cxn modelId="{5A7D094C-D5F3-48EC-8243-AB7623D8B698}" type="presParOf" srcId="{1FAB2196-E79F-4031-BF4F-7E3C7FD83614}" destId="{3C44A01B-39FC-4064-A377-52CEF7F342AE}" srcOrd="0" destOrd="0" presId="urn:microsoft.com/office/officeart/2005/8/layout/hierarchy1"/>
    <dgm:cxn modelId="{453A9D4A-F75D-4C3C-B8DE-67580B7A61EA}" type="presParOf" srcId="{1FAB2196-E79F-4031-BF4F-7E3C7FD83614}" destId="{11990EA1-A3A5-4F76-A6B1-5EC381FCE4C3}" srcOrd="1" destOrd="0" presId="urn:microsoft.com/office/officeart/2005/8/layout/hierarchy1"/>
    <dgm:cxn modelId="{DF2848F8-4C39-44BF-B1E2-A467A68AEA42}" type="presParOf" srcId="{077B0BF7-6437-4CF6-9DEC-9F61045B7872}" destId="{345F9A80-0AD4-4088-A5B7-BEF85E8C2D29}" srcOrd="1" destOrd="0" presId="urn:microsoft.com/office/officeart/2005/8/layout/hierarchy1"/>
    <dgm:cxn modelId="{A27E681F-8DE2-41E5-8409-9EA68CCF4FA7}" type="presParOf" srcId="{345F9A80-0AD4-4088-A5B7-BEF85E8C2D29}" destId="{721C7D68-839B-420A-A69C-1BBE1DCAB007}" srcOrd="0" destOrd="0" presId="urn:microsoft.com/office/officeart/2005/8/layout/hierarchy1"/>
    <dgm:cxn modelId="{78136B6F-BE49-4C50-9FAF-A320BF655AF6}" type="presParOf" srcId="{345F9A80-0AD4-4088-A5B7-BEF85E8C2D29}" destId="{0CCE083A-C0F4-452A-8156-C9BD1CFBE49B}" srcOrd="1" destOrd="0" presId="urn:microsoft.com/office/officeart/2005/8/layout/hierarchy1"/>
    <dgm:cxn modelId="{0D6D3709-C92D-4839-B6C0-2EA69BEF42F1}" type="presParOf" srcId="{0CCE083A-C0F4-452A-8156-C9BD1CFBE49B}" destId="{F218FDD4-4AF2-40BD-8B8D-B7EBA6E67488}" srcOrd="0" destOrd="0" presId="urn:microsoft.com/office/officeart/2005/8/layout/hierarchy1"/>
    <dgm:cxn modelId="{3081BFFF-0748-4B14-8614-428148627183}" type="presParOf" srcId="{F218FDD4-4AF2-40BD-8B8D-B7EBA6E67488}" destId="{B0D93E54-A45A-442D-832D-90CE6187D684}" srcOrd="0" destOrd="0" presId="urn:microsoft.com/office/officeart/2005/8/layout/hierarchy1"/>
    <dgm:cxn modelId="{380A6BE1-CCA8-4499-8D27-16B09EE17921}" type="presParOf" srcId="{F218FDD4-4AF2-40BD-8B8D-B7EBA6E67488}" destId="{591909C5-9D90-45A5-AC48-38D9BC871B3C}" srcOrd="1" destOrd="0" presId="urn:microsoft.com/office/officeart/2005/8/layout/hierarchy1"/>
    <dgm:cxn modelId="{1D1B47E4-598C-4595-A667-908DDDDFA808}" type="presParOf" srcId="{0CCE083A-C0F4-452A-8156-C9BD1CFBE49B}" destId="{8D9B8296-4942-464E-A092-45298B22D401}" srcOrd="1" destOrd="0" presId="urn:microsoft.com/office/officeart/2005/8/layout/hierarchy1"/>
    <dgm:cxn modelId="{78AF4E00-DDA2-417C-8805-05CC37B50424}" type="presParOf" srcId="{32889EE4-9064-4A95-A341-7A53521B31C8}" destId="{B9145404-C5CE-4B5D-BC20-F2E86A24F1BE}" srcOrd="2" destOrd="0" presId="urn:microsoft.com/office/officeart/2005/8/layout/hierarchy1"/>
    <dgm:cxn modelId="{63BAAB39-CB28-47FB-AC4B-E9D1779CD773}" type="presParOf" srcId="{32889EE4-9064-4A95-A341-7A53521B31C8}" destId="{50A7E037-9518-4B9F-B31F-E6544CA0E990}" srcOrd="3" destOrd="0" presId="urn:microsoft.com/office/officeart/2005/8/layout/hierarchy1"/>
    <dgm:cxn modelId="{4A6021A3-60B2-4D7F-B8BB-7366CA97FC33}" type="presParOf" srcId="{50A7E037-9518-4B9F-B31F-E6544CA0E990}" destId="{0C6232CC-36D8-4D68-8F72-74FF4F57C61F}" srcOrd="0" destOrd="0" presId="urn:microsoft.com/office/officeart/2005/8/layout/hierarchy1"/>
    <dgm:cxn modelId="{B952681E-8B02-43C3-82FA-9740CB7C2D2E}" type="presParOf" srcId="{0C6232CC-36D8-4D68-8F72-74FF4F57C61F}" destId="{3AE6F4CD-06AB-417C-BB7B-95CF452F0B6B}" srcOrd="0" destOrd="0" presId="urn:microsoft.com/office/officeart/2005/8/layout/hierarchy1"/>
    <dgm:cxn modelId="{920A25B2-05EF-45CC-90CB-91EAB64743DD}" type="presParOf" srcId="{0C6232CC-36D8-4D68-8F72-74FF4F57C61F}" destId="{A5302EFB-3050-4F27-B65A-E2962CDE549B}" srcOrd="1" destOrd="0" presId="urn:microsoft.com/office/officeart/2005/8/layout/hierarchy1"/>
    <dgm:cxn modelId="{9608210D-5293-4D14-8651-0B22919093C0}" type="presParOf" srcId="{50A7E037-9518-4B9F-B31F-E6544CA0E990}" destId="{ACEBD0E2-E4E5-469D-AEE6-C1E8E869D3A8}" srcOrd="1" destOrd="0" presId="urn:microsoft.com/office/officeart/2005/8/layout/hierarchy1"/>
    <dgm:cxn modelId="{7E0301F1-32DB-45E1-A562-4563B52896D6}" type="presParOf" srcId="{ACEBD0E2-E4E5-469D-AEE6-C1E8E869D3A8}" destId="{C418C6C4-9381-4256-A751-7A14998D73E2}" srcOrd="0" destOrd="0" presId="urn:microsoft.com/office/officeart/2005/8/layout/hierarchy1"/>
    <dgm:cxn modelId="{4B02BB78-631E-447C-8CCB-A8C7DC9C293D}" type="presParOf" srcId="{ACEBD0E2-E4E5-469D-AEE6-C1E8E869D3A8}" destId="{A4F36061-BBCA-45BA-880B-45BC3B01A654}" srcOrd="1" destOrd="0" presId="urn:microsoft.com/office/officeart/2005/8/layout/hierarchy1"/>
    <dgm:cxn modelId="{8FC823AF-6A4A-4E28-A3DD-B1E201667DE5}" type="presParOf" srcId="{A4F36061-BBCA-45BA-880B-45BC3B01A654}" destId="{8D548BDC-38F0-4A5A-93CE-84255A17642B}" srcOrd="0" destOrd="0" presId="urn:microsoft.com/office/officeart/2005/8/layout/hierarchy1"/>
    <dgm:cxn modelId="{AE02F550-8D68-4F10-A0CC-2370857B19BD}" type="presParOf" srcId="{8D548BDC-38F0-4A5A-93CE-84255A17642B}" destId="{CBD9C534-D653-4BC8-AE64-6C6A265F88BD}" srcOrd="0" destOrd="0" presId="urn:microsoft.com/office/officeart/2005/8/layout/hierarchy1"/>
    <dgm:cxn modelId="{28578082-359D-41BD-AD6D-634F35AF0D75}" type="presParOf" srcId="{8D548BDC-38F0-4A5A-93CE-84255A17642B}" destId="{70A68920-AD6F-40BE-AE37-693BB19E29CF}" srcOrd="1" destOrd="0" presId="urn:microsoft.com/office/officeart/2005/8/layout/hierarchy1"/>
    <dgm:cxn modelId="{A65E7675-BDD0-4E11-9BA2-8DDD856B657B}" type="presParOf" srcId="{A4F36061-BBCA-45BA-880B-45BC3B01A654}" destId="{F9B2A014-3A88-4F72-BC2C-94BE96E92995}" srcOrd="1" destOrd="0" presId="urn:microsoft.com/office/officeart/2005/8/layout/hierarchy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EB2FA-30C8-4DDF-99B7-E01C14FC7C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EC6092E6-1F39-4694-9168-3EA1F0D4F17F}">
      <dgm:prSet phldrT="[Text]" custT="1"/>
      <dgm:spPr/>
      <dgm:t>
        <a:bodyPr/>
        <a:lstStyle/>
        <a:p>
          <a:r>
            <a:rPr lang="en-IN" sz="1600" b="1" dirty="0" smtClean="0"/>
            <a:t>SUBTRACTION ON RATIONAL NUMBERS</a:t>
          </a:r>
          <a:endParaRPr lang="en-IN" sz="1600" b="1" dirty="0"/>
        </a:p>
      </dgm:t>
    </dgm:pt>
    <dgm:pt modelId="{FD38D154-CB84-48FD-8279-5DC319E989B7}" type="parTrans" cxnId="{B5958B76-3E42-48DB-8C94-BC1CF8E031B9}">
      <dgm:prSet/>
      <dgm:spPr/>
      <dgm:t>
        <a:bodyPr/>
        <a:lstStyle/>
        <a:p>
          <a:endParaRPr lang="en-IN"/>
        </a:p>
      </dgm:t>
    </dgm:pt>
    <dgm:pt modelId="{C684F20E-F8C7-4170-90AD-565AC37EDDD9}" type="sibTrans" cxnId="{B5958B76-3E42-48DB-8C94-BC1CF8E031B9}">
      <dgm:prSet/>
      <dgm:spPr/>
      <dgm:t>
        <a:bodyPr/>
        <a:lstStyle/>
        <a:p>
          <a:endParaRPr lang="en-IN"/>
        </a:p>
      </dgm:t>
    </dgm:pt>
    <dgm:pt modelId="{679663EA-602A-4563-AD34-A1F713AB93DC}">
      <dgm:prSet phldrT="[Text]"/>
      <dgm:spPr/>
      <dgm:t>
        <a:bodyPr/>
        <a:lstStyle/>
        <a:p>
          <a:r>
            <a:rPr lang="en-IN" b="1" smtClean="0"/>
            <a:t>CASE-1</a:t>
          </a:r>
        </a:p>
        <a:p>
          <a:r>
            <a:rPr lang="en-IN" b="1" smtClean="0"/>
            <a:t>WHEN RATIONAL NUMBER HAVING SAME DENOMINATOR</a:t>
          </a:r>
          <a:endParaRPr lang="en-IN" dirty="0"/>
        </a:p>
      </dgm:t>
    </dgm:pt>
    <dgm:pt modelId="{14A938B3-9792-4E4C-85F7-4B4307958EA5}" type="parTrans" cxnId="{16EC5283-13EC-4FF8-8DC2-DBEB19F50A0A}">
      <dgm:prSet/>
      <dgm:spPr/>
      <dgm:t>
        <a:bodyPr/>
        <a:lstStyle/>
        <a:p>
          <a:endParaRPr lang="en-IN"/>
        </a:p>
      </dgm:t>
    </dgm:pt>
    <dgm:pt modelId="{71570EA4-7223-4643-9531-08E4B9DF4577}" type="sibTrans" cxnId="{16EC5283-13EC-4FF8-8DC2-DBEB19F50A0A}">
      <dgm:prSet/>
      <dgm:spPr/>
      <dgm:t>
        <a:bodyPr/>
        <a:lstStyle/>
        <a:p>
          <a:endParaRPr lang="en-IN"/>
        </a:p>
      </dgm:t>
    </dgm:pt>
    <dgm:pt modelId="{6A10EB14-6C18-40FE-92B1-5A8A22533EE5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39ED408-906D-4956-9A94-B4E1EE2DFB3E}" type="parTrans" cxnId="{8F4B4FCC-DFFE-4BAD-B2CF-8FA134FB932C}">
      <dgm:prSet/>
      <dgm:spPr/>
      <dgm:t>
        <a:bodyPr/>
        <a:lstStyle/>
        <a:p>
          <a:endParaRPr lang="en-IN"/>
        </a:p>
      </dgm:t>
    </dgm:pt>
    <dgm:pt modelId="{82ED1E55-110E-4F70-945A-E06A7A846D9B}" type="sibTrans" cxnId="{8F4B4FCC-DFFE-4BAD-B2CF-8FA134FB932C}">
      <dgm:prSet/>
      <dgm:spPr/>
      <dgm:t>
        <a:bodyPr/>
        <a:lstStyle/>
        <a:p>
          <a:endParaRPr lang="en-IN"/>
        </a:p>
      </dgm:t>
    </dgm:pt>
    <dgm:pt modelId="{471B37F6-575B-4686-9355-FE4D6A6BA18D}">
      <dgm:prSet phldrT="[Text]"/>
      <dgm:spPr/>
      <dgm:t>
        <a:bodyPr/>
        <a:lstStyle/>
        <a:p>
          <a:r>
            <a:rPr lang="en-IN" b="1" dirty="0" smtClean="0"/>
            <a:t>CASE-2</a:t>
          </a:r>
        </a:p>
        <a:p>
          <a:r>
            <a:rPr lang="en-IN" b="1" dirty="0" smtClean="0"/>
            <a:t>WHEN RATIONAL NUMBER DO NOT HAVE SAME DENOMINATOR</a:t>
          </a:r>
          <a:endParaRPr lang="en-IN" dirty="0"/>
        </a:p>
      </dgm:t>
    </dgm:pt>
    <dgm:pt modelId="{A2840874-2437-40DB-8136-D08B55D6E453}" type="parTrans" cxnId="{DC61D06F-F73E-4755-868B-3E349CC849CC}">
      <dgm:prSet/>
      <dgm:spPr/>
      <dgm:t>
        <a:bodyPr/>
        <a:lstStyle/>
        <a:p>
          <a:endParaRPr lang="en-IN"/>
        </a:p>
      </dgm:t>
    </dgm:pt>
    <dgm:pt modelId="{D33582F3-2BF1-4AE9-9185-AAA2BAD51ACD}" type="sibTrans" cxnId="{DC61D06F-F73E-4755-868B-3E349CC849CC}">
      <dgm:prSet/>
      <dgm:spPr/>
      <dgm:t>
        <a:bodyPr/>
        <a:lstStyle/>
        <a:p>
          <a:endParaRPr lang="en-IN"/>
        </a:p>
      </dgm:t>
    </dgm:pt>
    <dgm:pt modelId="{7A41DA4D-3CC4-4D00-B479-699696DCAC9A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C9737601-F467-46E6-80D6-E9F1EE09C9C2}" type="parTrans" cxnId="{E82C25E4-8CDC-4621-9B43-B8B1349BC33D}">
      <dgm:prSet/>
      <dgm:spPr/>
      <dgm:t>
        <a:bodyPr/>
        <a:lstStyle/>
        <a:p>
          <a:endParaRPr lang="en-IN"/>
        </a:p>
      </dgm:t>
    </dgm:pt>
    <dgm:pt modelId="{4840FF69-B0EB-4032-AC3A-1F5920732641}" type="sibTrans" cxnId="{E82C25E4-8CDC-4621-9B43-B8B1349BC33D}">
      <dgm:prSet/>
      <dgm:spPr/>
      <dgm:t>
        <a:bodyPr/>
        <a:lstStyle/>
        <a:p>
          <a:endParaRPr lang="en-IN"/>
        </a:p>
      </dgm:t>
    </dgm:pt>
    <dgm:pt modelId="{BFB6629E-7460-4571-B195-40EB03A61898}" type="pres">
      <dgm:prSet presAssocID="{2CFEB2FA-30C8-4DDF-99B7-E01C14FC7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4FE2C8B-91C9-4B08-A1A7-E5352C253BBE}" type="pres">
      <dgm:prSet presAssocID="{EC6092E6-1F39-4694-9168-3EA1F0D4F17F}" presName="hierRoot1" presStyleCnt="0"/>
      <dgm:spPr/>
      <dgm:t>
        <a:bodyPr/>
        <a:lstStyle/>
        <a:p>
          <a:endParaRPr lang="en-IN"/>
        </a:p>
      </dgm:t>
    </dgm:pt>
    <dgm:pt modelId="{17E0B284-E430-407C-BB97-CF5A940C7D40}" type="pres">
      <dgm:prSet presAssocID="{EC6092E6-1F39-4694-9168-3EA1F0D4F17F}" presName="composite" presStyleCnt="0"/>
      <dgm:spPr/>
      <dgm:t>
        <a:bodyPr/>
        <a:lstStyle/>
        <a:p>
          <a:endParaRPr lang="en-IN"/>
        </a:p>
      </dgm:t>
    </dgm:pt>
    <dgm:pt modelId="{43E711A7-C978-4A04-A491-7FF5A61ABBD0}" type="pres">
      <dgm:prSet presAssocID="{EC6092E6-1F39-4694-9168-3EA1F0D4F17F}" presName="background" presStyleLbl="node0" presStyleIdx="0" presStyleCnt="1"/>
      <dgm:spPr/>
      <dgm:t>
        <a:bodyPr/>
        <a:lstStyle/>
        <a:p>
          <a:endParaRPr lang="en-IN"/>
        </a:p>
      </dgm:t>
    </dgm:pt>
    <dgm:pt modelId="{6C039588-F452-4FBB-A99D-823F8DD7ACCD}" type="pres">
      <dgm:prSet presAssocID="{EC6092E6-1F39-4694-9168-3EA1F0D4F17F}" presName="text" presStyleLbl="fgAcc0" presStyleIdx="0" presStyleCnt="1" custScaleY="662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2889EE4-9064-4A95-A341-7A53521B31C8}" type="pres">
      <dgm:prSet presAssocID="{EC6092E6-1F39-4694-9168-3EA1F0D4F17F}" presName="hierChild2" presStyleCnt="0"/>
      <dgm:spPr/>
      <dgm:t>
        <a:bodyPr/>
        <a:lstStyle/>
        <a:p>
          <a:endParaRPr lang="en-IN"/>
        </a:p>
      </dgm:t>
    </dgm:pt>
    <dgm:pt modelId="{4E4C454B-28B2-4BBA-8B41-3E402EBED629}" type="pres">
      <dgm:prSet presAssocID="{14A938B3-9792-4E4C-85F7-4B4307958EA5}" presName="Name10" presStyleLbl="parChTrans1D2" presStyleIdx="0" presStyleCnt="2"/>
      <dgm:spPr/>
      <dgm:t>
        <a:bodyPr/>
        <a:lstStyle/>
        <a:p>
          <a:endParaRPr lang="en-IN"/>
        </a:p>
      </dgm:t>
    </dgm:pt>
    <dgm:pt modelId="{077B0BF7-6437-4CF6-9DEC-9F61045B7872}" type="pres">
      <dgm:prSet presAssocID="{679663EA-602A-4563-AD34-A1F713AB93DC}" presName="hierRoot2" presStyleCnt="0"/>
      <dgm:spPr/>
      <dgm:t>
        <a:bodyPr/>
        <a:lstStyle/>
        <a:p>
          <a:endParaRPr lang="en-IN"/>
        </a:p>
      </dgm:t>
    </dgm:pt>
    <dgm:pt modelId="{1FAB2196-E79F-4031-BF4F-7E3C7FD83614}" type="pres">
      <dgm:prSet presAssocID="{679663EA-602A-4563-AD34-A1F713AB93DC}" presName="composite2" presStyleCnt="0"/>
      <dgm:spPr/>
      <dgm:t>
        <a:bodyPr/>
        <a:lstStyle/>
        <a:p>
          <a:endParaRPr lang="en-IN"/>
        </a:p>
      </dgm:t>
    </dgm:pt>
    <dgm:pt modelId="{3C44A01B-39FC-4064-A377-52CEF7F342AE}" type="pres">
      <dgm:prSet presAssocID="{679663EA-602A-4563-AD34-A1F713AB93DC}" presName="background2" presStyleLbl="node2" presStyleIdx="0" presStyleCnt="2"/>
      <dgm:spPr/>
      <dgm:t>
        <a:bodyPr/>
        <a:lstStyle/>
        <a:p>
          <a:endParaRPr lang="en-IN"/>
        </a:p>
      </dgm:t>
    </dgm:pt>
    <dgm:pt modelId="{11990EA1-A3A5-4F76-A6B1-5EC381FCE4C3}" type="pres">
      <dgm:prSet presAssocID="{679663EA-602A-4563-AD34-A1F713AB93DC}" presName="text2" presStyleLbl="fgAcc2" presStyleIdx="0" presStyleCnt="2" custScaleY="551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5F9A80-0AD4-4088-A5B7-BEF85E8C2D29}" type="pres">
      <dgm:prSet presAssocID="{679663EA-602A-4563-AD34-A1F713AB93DC}" presName="hierChild3" presStyleCnt="0"/>
      <dgm:spPr/>
      <dgm:t>
        <a:bodyPr/>
        <a:lstStyle/>
        <a:p>
          <a:endParaRPr lang="en-IN"/>
        </a:p>
      </dgm:t>
    </dgm:pt>
    <dgm:pt modelId="{721C7D68-839B-420A-A69C-1BBE1DCAB007}" type="pres">
      <dgm:prSet presAssocID="{239ED408-906D-4956-9A94-B4E1EE2DFB3E}" presName="Name17" presStyleLbl="parChTrans1D3" presStyleIdx="0" presStyleCnt="2"/>
      <dgm:spPr/>
      <dgm:t>
        <a:bodyPr/>
        <a:lstStyle/>
        <a:p>
          <a:endParaRPr lang="en-IN"/>
        </a:p>
      </dgm:t>
    </dgm:pt>
    <dgm:pt modelId="{0CCE083A-C0F4-452A-8156-C9BD1CFBE49B}" type="pres">
      <dgm:prSet presAssocID="{6A10EB14-6C18-40FE-92B1-5A8A22533EE5}" presName="hierRoot3" presStyleCnt="0"/>
      <dgm:spPr/>
      <dgm:t>
        <a:bodyPr/>
        <a:lstStyle/>
        <a:p>
          <a:endParaRPr lang="en-IN"/>
        </a:p>
      </dgm:t>
    </dgm:pt>
    <dgm:pt modelId="{F218FDD4-4AF2-40BD-8B8D-B7EBA6E67488}" type="pres">
      <dgm:prSet presAssocID="{6A10EB14-6C18-40FE-92B1-5A8A22533EE5}" presName="composite3" presStyleCnt="0"/>
      <dgm:spPr/>
      <dgm:t>
        <a:bodyPr/>
        <a:lstStyle/>
        <a:p>
          <a:endParaRPr lang="en-IN"/>
        </a:p>
      </dgm:t>
    </dgm:pt>
    <dgm:pt modelId="{B0D93E54-A45A-442D-832D-90CE6187D684}" type="pres">
      <dgm:prSet presAssocID="{6A10EB14-6C18-40FE-92B1-5A8A22533EE5}" presName="background3" presStyleLbl="node3" presStyleIdx="0" presStyleCnt="2"/>
      <dgm:spPr/>
      <dgm:t>
        <a:bodyPr/>
        <a:lstStyle/>
        <a:p>
          <a:endParaRPr lang="en-IN"/>
        </a:p>
      </dgm:t>
    </dgm:pt>
    <dgm:pt modelId="{591909C5-9D90-45A5-AC48-38D9BC871B3C}" type="pres">
      <dgm:prSet presAssocID="{6A10EB14-6C18-40FE-92B1-5A8A22533EE5}" presName="text3" presStyleLbl="fgAcc3" presStyleIdx="0" presStyleCnt="2" custScaleY="13397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D9B8296-4942-464E-A092-45298B22D401}" type="pres">
      <dgm:prSet presAssocID="{6A10EB14-6C18-40FE-92B1-5A8A22533EE5}" presName="hierChild4" presStyleCnt="0"/>
      <dgm:spPr/>
      <dgm:t>
        <a:bodyPr/>
        <a:lstStyle/>
        <a:p>
          <a:endParaRPr lang="en-IN"/>
        </a:p>
      </dgm:t>
    </dgm:pt>
    <dgm:pt modelId="{B9145404-C5CE-4B5D-BC20-F2E86A24F1BE}" type="pres">
      <dgm:prSet presAssocID="{A2840874-2437-40DB-8136-D08B55D6E453}" presName="Name10" presStyleLbl="parChTrans1D2" presStyleIdx="1" presStyleCnt="2"/>
      <dgm:spPr/>
      <dgm:t>
        <a:bodyPr/>
        <a:lstStyle/>
        <a:p>
          <a:endParaRPr lang="en-IN"/>
        </a:p>
      </dgm:t>
    </dgm:pt>
    <dgm:pt modelId="{50A7E037-9518-4B9F-B31F-E6544CA0E990}" type="pres">
      <dgm:prSet presAssocID="{471B37F6-575B-4686-9355-FE4D6A6BA18D}" presName="hierRoot2" presStyleCnt="0"/>
      <dgm:spPr/>
      <dgm:t>
        <a:bodyPr/>
        <a:lstStyle/>
        <a:p>
          <a:endParaRPr lang="en-IN"/>
        </a:p>
      </dgm:t>
    </dgm:pt>
    <dgm:pt modelId="{0C6232CC-36D8-4D68-8F72-74FF4F57C61F}" type="pres">
      <dgm:prSet presAssocID="{471B37F6-575B-4686-9355-FE4D6A6BA18D}" presName="composite2" presStyleCnt="0"/>
      <dgm:spPr/>
      <dgm:t>
        <a:bodyPr/>
        <a:lstStyle/>
        <a:p>
          <a:endParaRPr lang="en-IN"/>
        </a:p>
      </dgm:t>
    </dgm:pt>
    <dgm:pt modelId="{3AE6F4CD-06AB-417C-BB7B-95CF452F0B6B}" type="pres">
      <dgm:prSet presAssocID="{471B37F6-575B-4686-9355-FE4D6A6BA18D}" presName="background2" presStyleLbl="node2" presStyleIdx="1" presStyleCnt="2"/>
      <dgm:spPr/>
      <dgm:t>
        <a:bodyPr/>
        <a:lstStyle/>
        <a:p>
          <a:endParaRPr lang="en-IN"/>
        </a:p>
      </dgm:t>
    </dgm:pt>
    <dgm:pt modelId="{A5302EFB-3050-4F27-B65A-E2962CDE549B}" type="pres">
      <dgm:prSet presAssocID="{471B37F6-575B-4686-9355-FE4D6A6BA18D}" presName="text2" presStyleLbl="fgAcc2" presStyleIdx="1" presStyleCnt="2" custScaleY="5221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CEBD0E2-E4E5-469D-AEE6-C1E8E869D3A8}" type="pres">
      <dgm:prSet presAssocID="{471B37F6-575B-4686-9355-FE4D6A6BA18D}" presName="hierChild3" presStyleCnt="0"/>
      <dgm:spPr/>
      <dgm:t>
        <a:bodyPr/>
        <a:lstStyle/>
        <a:p>
          <a:endParaRPr lang="en-IN"/>
        </a:p>
      </dgm:t>
    </dgm:pt>
    <dgm:pt modelId="{C418C6C4-9381-4256-A751-7A14998D73E2}" type="pres">
      <dgm:prSet presAssocID="{C9737601-F467-46E6-80D6-E9F1EE09C9C2}" presName="Name17" presStyleLbl="parChTrans1D3" presStyleIdx="1" presStyleCnt="2"/>
      <dgm:spPr/>
      <dgm:t>
        <a:bodyPr/>
        <a:lstStyle/>
        <a:p>
          <a:endParaRPr lang="en-IN"/>
        </a:p>
      </dgm:t>
    </dgm:pt>
    <dgm:pt modelId="{A4F36061-BBCA-45BA-880B-45BC3B01A654}" type="pres">
      <dgm:prSet presAssocID="{7A41DA4D-3CC4-4D00-B479-699696DCAC9A}" presName="hierRoot3" presStyleCnt="0"/>
      <dgm:spPr/>
      <dgm:t>
        <a:bodyPr/>
        <a:lstStyle/>
        <a:p>
          <a:endParaRPr lang="en-IN"/>
        </a:p>
      </dgm:t>
    </dgm:pt>
    <dgm:pt modelId="{8D548BDC-38F0-4A5A-93CE-84255A17642B}" type="pres">
      <dgm:prSet presAssocID="{7A41DA4D-3CC4-4D00-B479-699696DCAC9A}" presName="composite3" presStyleCnt="0"/>
      <dgm:spPr/>
      <dgm:t>
        <a:bodyPr/>
        <a:lstStyle/>
        <a:p>
          <a:endParaRPr lang="en-IN"/>
        </a:p>
      </dgm:t>
    </dgm:pt>
    <dgm:pt modelId="{CBD9C534-D653-4BC8-AE64-6C6A265F88BD}" type="pres">
      <dgm:prSet presAssocID="{7A41DA4D-3CC4-4D00-B479-699696DCAC9A}" presName="background3" presStyleLbl="node3" presStyleIdx="1" presStyleCnt="2"/>
      <dgm:spPr/>
      <dgm:t>
        <a:bodyPr/>
        <a:lstStyle/>
        <a:p>
          <a:endParaRPr lang="en-IN"/>
        </a:p>
      </dgm:t>
    </dgm:pt>
    <dgm:pt modelId="{70A68920-AD6F-40BE-AE37-693BB19E29CF}" type="pres">
      <dgm:prSet presAssocID="{7A41DA4D-3CC4-4D00-B479-699696DCAC9A}" presName="text3" presStyleLbl="fgAcc3" presStyleIdx="1" presStyleCnt="2" custScaleY="2549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9B2A014-3A88-4F72-BC2C-94BE96E92995}" type="pres">
      <dgm:prSet presAssocID="{7A41DA4D-3CC4-4D00-B479-699696DCAC9A}" presName="hierChild4" presStyleCnt="0"/>
      <dgm:spPr/>
      <dgm:t>
        <a:bodyPr/>
        <a:lstStyle/>
        <a:p>
          <a:endParaRPr lang="en-IN"/>
        </a:p>
      </dgm:t>
    </dgm:pt>
  </dgm:ptLst>
  <dgm:cxnLst>
    <dgm:cxn modelId="{C29D0D7E-6D5F-442B-9F43-F786005959B5}" type="presOf" srcId="{A2840874-2437-40DB-8136-D08B55D6E453}" destId="{B9145404-C5CE-4B5D-BC20-F2E86A24F1BE}" srcOrd="0" destOrd="0" presId="urn:microsoft.com/office/officeart/2005/8/layout/hierarchy1"/>
    <dgm:cxn modelId="{16EC5283-13EC-4FF8-8DC2-DBEB19F50A0A}" srcId="{EC6092E6-1F39-4694-9168-3EA1F0D4F17F}" destId="{679663EA-602A-4563-AD34-A1F713AB93DC}" srcOrd="0" destOrd="0" parTransId="{14A938B3-9792-4E4C-85F7-4B4307958EA5}" sibTransId="{71570EA4-7223-4643-9531-08E4B9DF4577}"/>
    <dgm:cxn modelId="{B2203094-7566-42D4-A5CF-F13DDC1F9EEC}" type="presOf" srcId="{2CFEB2FA-30C8-4DDF-99B7-E01C14FC7CC1}" destId="{BFB6629E-7460-4571-B195-40EB03A61898}" srcOrd="0" destOrd="0" presId="urn:microsoft.com/office/officeart/2005/8/layout/hierarchy1"/>
    <dgm:cxn modelId="{E82C25E4-8CDC-4621-9B43-B8B1349BC33D}" srcId="{471B37F6-575B-4686-9355-FE4D6A6BA18D}" destId="{7A41DA4D-3CC4-4D00-B479-699696DCAC9A}" srcOrd="0" destOrd="0" parTransId="{C9737601-F467-46E6-80D6-E9F1EE09C9C2}" sibTransId="{4840FF69-B0EB-4032-AC3A-1F5920732641}"/>
    <dgm:cxn modelId="{872E0F88-839A-44D0-8851-F2E4CAE25DD0}" type="presOf" srcId="{C9737601-F467-46E6-80D6-E9F1EE09C9C2}" destId="{C418C6C4-9381-4256-A751-7A14998D73E2}" srcOrd="0" destOrd="0" presId="urn:microsoft.com/office/officeart/2005/8/layout/hierarchy1"/>
    <dgm:cxn modelId="{B3A32CF9-9E39-4069-96D9-76429957A021}" type="presOf" srcId="{7A41DA4D-3CC4-4D00-B479-699696DCAC9A}" destId="{70A68920-AD6F-40BE-AE37-693BB19E29CF}" srcOrd="0" destOrd="0" presId="urn:microsoft.com/office/officeart/2005/8/layout/hierarchy1"/>
    <dgm:cxn modelId="{637B5A10-D890-4199-A7DE-20C1E71D6412}" type="presOf" srcId="{EC6092E6-1F39-4694-9168-3EA1F0D4F17F}" destId="{6C039588-F452-4FBB-A99D-823F8DD7ACCD}" srcOrd="0" destOrd="0" presId="urn:microsoft.com/office/officeart/2005/8/layout/hierarchy1"/>
    <dgm:cxn modelId="{3094406E-A08C-41BA-B9E6-314C015DCDC9}" type="presOf" srcId="{14A938B3-9792-4E4C-85F7-4B4307958EA5}" destId="{4E4C454B-28B2-4BBA-8B41-3E402EBED629}" srcOrd="0" destOrd="0" presId="urn:microsoft.com/office/officeart/2005/8/layout/hierarchy1"/>
    <dgm:cxn modelId="{EA4A682A-B623-416C-B8FE-9E53DE3CA57C}" type="presOf" srcId="{679663EA-602A-4563-AD34-A1F713AB93DC}" destId="{11990EA1-A3A5-4F76-A6B1-5EC381FCE4C3}" srcOrd="0" destOrd="0" presId="urn:microsoft.com/office/officeart/2005/8/layout/hierarchy1"/>
    <dgm:cxn modelId="{DC61D06F-F73E-4755-868B-3E349CC849CC}" srcId="{EC6092E6-1F39-4694-9168-3EA1F0D4F17F}" destId="{471B37F6-575B-4686-9355-FE4D6A6BA18D}" srcOrd="1" destOrd="0" parTransId="{A2840874-2437-40DB-8136-D08B55D6E453}" sibTransId="{D33582F3-2BF1-4AE9-9185-AAA2BAD51ACD}"/>
    <dgm:cxn modelId="{8F4B4FCC-DFFE-4BAD-B2CF-8FA134FB932C}" srcId="{679663EA-602A-4563-AD34-A1F713AB93DC}" destId="{6A10EB14-6C18-40FE-92B1-5A8A22533EE5}" srcOrd="0" destOrd="0" parTransId="{239ED408-906D-4956-9A94-B4E1EE2DFB3E}" sibTransId="{82ED1E55-110E-4F70-945A-E06A7A846D9B}"/>
    <dgm:cxn modelId="{B5958B76-3E42-48DB-8C94-BC1CF8E031B9}" srcId="{2CFEB2FA-30C8-4DDF-99B7-E01C14FC7CC1}" destId="{EC6092E6-1F39-4694-9168-3EA1F0D4F17F}" srcOrd="0" destOrd="0" parTransId="{FD38D154-CB84-48FD-8279-5DC319E989B7}" sibTransId="{C684F20E-F8C7-4170-90AD-565AC37EDDD9}"/>
    <dgm:cxn modelId="{12F38593-422B-4E39-B3F4-A49D29997B4D}" type="presOf" srcId="{471B37F6-575B-4686-9355-FE4D6A6BA18D}" destId="{A5302EFB-3050-4F27-B65A-E2962CDE549B}" srcOrd="0" destOrd="0" presId="urn:microsoft.com/office/officeart/2005/8/layout/hierarchy1"/>
    <dgm:cxn modelId="{4EB2FCC9-B058-4E33-82F7-0813CD434583}" type="presOf" srcId="{6A10EB14-6C18-40FE-92B1-5A8A22533EE5}" destId="{591909C5-9D90-45A5-AC48-38D9BC871B3C}" srcOrd="0" destOrd="0" presId="urn:microsoft.com/office/officeart/2005/8/layout/hierarchy1"/>
    <dgm:cxn modelId="{11665CBC-147B-41B7-A75B-F7B9A5DFF79B}" type="presOf" srcId="{239ED408-906D-4956-9A94-B4E1EE2DFB3E}" destId="{721C7D68-839B-420A-A69C-1BBE1DCAB007}" srcOrd="0" destOrd="0" presId="urn:microsoft.com/office/officeart/2005/8/layout/hierarchy1"/>
    <dgm:cxn modelId="{A9D8424C-98EC-4BB4-A464-D1690484D457}" type="presParOf" srcId="{BFB6629E-7460-4571-B195-40EB03A61898}" destId="{54FE2C8B-91C9-4B08-A1A7-E5352C253BBE}" srcOrd="0" destOrd="0" presId="urn:microsoft.com/office/officeart/2005/8/layout/hierarchy1"/>
    <dgm:cxn modelId="{E9C839F5-5032-4A66-9B87-640B2399A547}" type="presParOf" srcId="{54FE2C8B-91C9-4B08-A1A7-E5352C253BBE}" destId="{17E0B284-E430-407C-BB97-CF5A940C7D40}" srcOrd="0" destOrd="0" presId="urn:microsoft.com/office/officeart/2005/8/layout/hierarchy1"/>
    <dgm:cxn modelId="{C4439491-F568-486A-9894-68616417B288}" type="presParOf" srcId="{17E0B284-E430-407C-BB97-CF5A940C7D40}" destId="{43E711A7-C978-4A04-A491-7FF5A61ABBD0}" srcOrd="0" destOrd="0" presId="urn:microsoft.com/office/officeart/2005/8/layout/hierarchy1"/>
    <dgm:cxn modelId="{ADDB49FE-7E2C-4B87-8AB1-E76C86BF08CF}" type="presParOf" srcId="{17E0B284-E430-407C-BB97-CF5A940C7D40}" destId="{6C039588-F452-4FBB-A99D-823F8DD7ACCD}" srcOrd="1" destOrd="0" presId="urn:microsoft.com/office/officeart/2005/8/layout/hierarchy1"/>
    <dgm:cxn modelId="{19A92B63-33EC-4A97-A566-A5B1576EC2FC}" type="presParOf" srcId="{54FE2C8B-91C9-4B08-A1A7-E5352C253BBE}" destId="{32889EE4-9064-4A95-A341-7A53521B31C8}" srcOrd="1" destOrd="0" presId="urn:microsoft.com/office/officeart/2005/8/layout/hierarchy1"/>
    <dgm:cxn modelId="{7412B263-74DD-49F5-8DF4-6787E12666F6}" type="presParOf" srcId="{32889EE4-9064-4A95-A341-7A53521B31C8}" destId="{4E4C454B-28B2-4BBA-8B41-3E402EBED629}" srcOrd="0" destOrd="0" presId="urn:microsoft.com/office/officeart/2005/8/layout/hierarchy1"/>
    <dgm:cxn modelId="{C0BF63A6-389D-40CF-9A89-62DC6C1A17E9}" type="presParOf" srcId="{32889EE4-9064-4A95-A341-7A53521B31C8}" destId="{077B0BF7-6437-4CF6-9DEC-9F61045B7872}" srcOrd="1" destOrd="0" presId="urn:microsoft.com/office/officeart/2005/8/layout/hierarchy1"/>
    <dgm:cxn modelId="{49921774-D3B4-4259-9400-22403F946F53}" type="presParOf" srcId="{077B0BF7-6437-4CF6-9DEC-9F61045B7872}" destId="{1FAB2196-E79F-4031-BF4F-7E3C7FD83614}" srcOrd="0" destOrd="0" presId="urn:microsoft.com/office/officeart/2005/8/layout/hierarchy1"/>
    <dgm:cxn modelId="{B5B88D05-5E39-4235-BCFD-20900456F7A7}" type="presParOf" srcId="{1FAB2196-E79F-4031-BF4F-7E3C7FD83614}" destId="{3C44A01B-39FC-4064-A377-52CEF7F342AE}" srcOrd="0" destOrd="0" presId="urn:microsoft.com/office/officeart/2005/8/layout/hierarchy1"/>
    <dgm:cxn modelId="{C7A6DF4E-2C0C-46B5-8E0F-500F8713F044}" type="presParOf" srcId="{1FAB2196-E79F-4031-BF4F-7E3C7FD83614}" destId="{11990EA1-A3A5-4F76-A6B1-5EC381FCE4C3}" srcOrd="1" destOrd="0" presId="urn:microsoft.com/office/officeart/2005/8/layout/hierarchy1"/>
    <dgm:cxn modelId="{3CD569BF-3047-4986-AB95-7B4339C26F34}" type="presParOf" srcId="{077B0BF7-6437-4CF6-9DEC-9F61045B7872}" destId="{345F9A80-0AD4-4088-A5B7-BEF85E8C2D29}" srcOrd="1" destOrd="0" presId="urn:microsoft.com/office/officeart/2005/8/layout/hierarchy1"/>
    <dgm:cxn modelId="{71B3A771-C055-4888-A845-B30A31C4406A}" type="presParOf" srcId="{345F9A80-0AD4-4088-A5B7-BEF85E8C2D29}" destId="{721C7D68-839B-420A-A69C-1BBE1DCAB007}" srcOrd="0" destOrd="0" presId="urn:microsoft.com/office/officeart/2005/8/layout/hierarchy1"/>
    <dgm:cxn modelId="{63368625-492B-42CB-A7C6-DAFF942128E7}" type="presParOf" srcId="{345F9A80-0AD4-4088-A5B7-BEF85E8C2D29}" destId="{0CCE083A-C0F4-452A-8156-C9BD1CFBE49B}" srcOrd="1" destOrd="0" presId="urn:microsoft.com/office/officeart/2005/8/layout/hierarchy1"/>
    <dgm:cxn modelId="{87CB7AA0-D9BA-4BDB-9520-E5478A7B7C65}" type="presParOf" srcId="{0CCE083A-C0F4-452A-8156-C9BD1CFBE49B}" destId="{F218FDD4-4AF2-40BD-8B8D-B7EBA6E67488}" srcOrd="0" destOrd="0" presId="urn:microsoft.com/office/officeart/2005/8/layout/hierarchy1"/>
    <dgm:cxn modelId="{1C7B96E5-07FB-4BB5-9AAE-29E1C9FF4719}" type="presParOf" srcId="{F218FDD4-4AF2-40BD-8B8D-B7EBA6E67488}" destId="{B0D93E54-A45A-442D-832D-90CE6187D684}" srcOrd="0" destOrd="0" presId="urn:microsoft.com/office/officeart/2005/8/layout/hierarchy1"/>
    <dgm:cxn modelId="{0BAD788E-EE12-4795-A997-CF054A0AE6BD}" type="presParOf" srcId="{F218FDD4-4AF2-40BD-8B8D-B7EBA6E67488}" destId="{591909C5-9D90-45A5-AC48-38D9BC871B3C}" srcOrd="1" destOrd="0" presId="urn:microsoft.com/office/officeart/2005/8/layout/hierarchy1"/>
    <dgm:cxn modelId="{8E5DD7D4-EC8A-4196-8AB8-9946A3C408C0}" type="presParOf" srcId="{0CCE083A-C0F4-452A-8156-C9BD1CFBE49B}" destId="{8D9B8296-4942-464E-A092-45298B22D401}" srcOrd="1" destOrd="0" presId="urn:microsoft.com/office/officeart/2005/8/layout/hierarchy1"/>
    <dgm:cxn modelId="{2B1F298E-AF38-4F85-9E31-17433C0AF56C}" type="presParOf" srcId="{32889EE4-9064-4A95-A341-7A53521B31C8}" destId="{B9145404-C5CE-4B5D-BC20-F2E86A24F1BE}" srcOrd="2" destOrd="0" presId="urn:microsoft.com/office/officeart/2005/8/layout/hierarchy1"/>
    <dgm:cxn modelId="{19870795-19ED-4717-A29E-E360718A3178}" type="presParOf" srcId="{32889EE4-9064-4A95-A341-7A53521B31C8}" destId="{50A7E037-9518-4B9F-B31F-E6544CA0E990}" srcOrd="3" destOrd="0" presId="urn:microsoft.com/office/officeart/2005/8/layout/hierarchy1"/>
    <dgm:cxn modelId="{CDE1116B-E94D-4B09-95FE-98FB541BE1AD}" type="presParOf" srcId="{50A7E037-9518-4B9F-B31F-E6544CA0E990}" destId="{0C6232CC-36D8-4D68-8F72-74FF4F57C61F}" srcOrd="0" destOrd="0" presId="urn:microsoft.com/office/officeart/2005/8/layout/hierarchy1"/>
    <dgm:cxn modelId="{6C8AD807-EC0D-416D-99B4-C815007C6C7C}" type="presParOf" srcId="{0C6232CC-36D8-4D68-8F72-74FF4F57C61F}" destId="{3AE6F4CD-06AB-417C-BB7B-95CF452F0B6B}" srcOrd="0" destOrd="0" presId="urn:microsoft.com/office/officeart/2005/8/layout/hierarchy1"/>
    <dgm:cxn modelId="{104BA408-6C72-444D-9276-2998A6B6E430}" type="presParOf" srcId="{0C6232CC-36D8-4D68-8F72-74FF4F57C61F}" destId="{A5302EFB-3050-4F27-B65A-E2962CDE549B}" srcOrd="1" destOrd="0" presId="urn:microsoft.com/office/officeart/2005/8/layout/hierarchy1"/>
    <dgm:cxn modelId="{751782FD-D9F7-4B80-BCF2-2E10FC26600F}" type="presParOf" srcId="{50A7E037-9518-4B9F-B31F-E6544CA0E990}" destId="{ACEBD0E2-E4E5-469D-AEE6-C1E8E869D3A8}" srcOrd="1" destOrd="0" presId="urn:microsoft.com/office/officeart/2005/8/layout/hierarchy1"/>
    <dgm:cxn modelId="{0F3E9787-5D66-439D-867A-19F7160B02BA}" type="presParOf" srcId="{ACEBD0E2-E4E5-469D-AEE6-C1E8E869D3A8}" destId="{C418C6C4-9381-4256-A751-7A14998D73E2}" srcOrd="0" destOrd="0" presId="urn:microsoft.com/office/officeart/2005/8/layout/hierarchy1"/>
    <dgm:cxn modelId="{AEF27E4A-C3D1-409D-8B8F-876E766DBA07}" type="presParOf" srcId="{ACEBD0E2-E4E5-469D-AEE6-C1E8E869D3A8}" destId="{A4F36061-BBCA-45BA-880B-45BC3B01A654}" srcOrd="1" destOrd="0" presId="urn:microsoft.com/office/officeart/2005/8/layout/hierarchy1"/>
    <dgm:cxn modelId="{B98E6F44-EB44-475C-958E-E83ECF6F3253}" type="presParOf" srcId="{A4F36061-BBCA-45BA-880B-45BC3B01A654}" destId="{8D548BDC-38F0-4A5A-93CE-84255A17642B}" srcOrd="0" destOrd="0" presId="urn:microsoft.com/office/officeart/2005/8/layout/hierarchy1"/>
    <dgm:cxn modelId="{E46DC970-68DD-41F1-AED4-3DD8E9FD0BAA}" type="presParOf" srcId="{8D548BDC-38F0-4A5A-93CE-84255A17642B}" destId="{CBD9C534-D653-4BC8-AE64-6C6A265F88BD}" srcOrd="0" destOrd="0" presId="urn:microsoft.com/office/officeart/2005/8/layout/hierarchy1"/>
    <dgm:cxn modelId="{D9B8E890-DFEA-4404-AEDC-1B661108485F}" type="presParOf" srcId="{8D548BDC-38F0-4A5A-93CE-84255A17642B}" destId="{70A68920-AD6F-40BE-AE37-693BB19E29CF}" srcOrd="1" destOrd="0" presId="urn:microsoft.com/office/officeart/2005/8/layout/hierarchy1"/>
    <dgm:cxn modelId="{DCEB4FE4-4AE9-4A4A-8755-1ED0FFA09B64}" type="presParOf" srcId="{A4F36061-BBCA-45BA-880B-45BC3B01A654}" destId="{F9B2A014-3A88-4F72-BC2C-94BE96E92995}" srcOrd="1" destOrd="0" presId="urn:microsoft.com/office/officeart/2005/8/layout/hierarchy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EB2FA-30C8-4DDF-99B7-E01C14FC7C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EC6092E6-1F39-4694-9168-3EA1F0D4F17F}">
      <dgm:prSet phldrT="[Text]" custT="1"/>
      <dgm:spPr/>
      <dgm:t>
        <a:bodyPr/>
        <a:lstStyle/>
        <a:p>
          <a:r>
            <a:rPr lang="en-IN" sz="1600" b="1" dirty="0" smtClean="0"/>
            <a:t>SUBTRACTION ON RATIONAL NUMBERS</a:t>
          </a:r>
          <a:endParaRPr lang="en-IN" sz="1600" b="1" dirty="0"/>
        </a:p>
      </dgm:t>
    </dgm:pt>
    <dgm:pt modelId="{FD38D154-CB84-48FD-8279-5DC319E989B7}" type="parTrans" cxnId="{B5958B76-3E42-48DB-8C94-BC1CF8E031B9}">
      <dgm:prSet/>
      <dgm:spPr/>
      <dgm:t>
        <a:bodyPr/>
        <a:lstStyle/>
        <a:p>
          <a:endParaRPr lang="en-IN"/>
        </a:p>
      </dgm:t>
    </dgm:pt>
    <dgm:pt modelId="{C684F20E-F8C7-4170-90AD-565AC37EDDD9}" type="sibTrans" cxnId="{B5958B76-3E42-48DB-8C94-BC1CF8E031B9}">
      <dgm:prSet/>
      <dgm:spPr/>
      <dgm:t>
        <a:bodyPr/>
        <a:lstStyle/>
        <a:p>
          <a:endParaRPr lang="en-IN"/>
        </a:p>
      </dgm:t>
    </dgm:pt>
    <dgm:pt modelId="{679663EA-602A-4563-AD34-A1F713AB93DC}">
      <dgm:prSet phldrT="[Text]"/>
      <dgm:spPr/>
      <dgm:t>
        <a:bodyPr/>
        <a:lstStyle/>
        <a:p>
          <a:r>
            <a:rPr lang="en-IN" b="1" smtClean="0"/>
            <a:t>CASE-1</a:t>
          </a:r>
        </a:p>
        <a:p>
          <a:r>
            <a:rPr lang="en-IN" b="1" smtClean="0"/>
            <a:t>WHEN RATIONAL NUMBER HAVING SAME DENOMINATOR</a:t>
          </a:r>
          <a:endParaRPr lang="en-IN" dirty="0"/>
        </a:p>
      </dgm:t>
    </dgm:pt>
    <dgm:pt modelId="{14A938B3-9792-4E4C-85F7-4B4307958EA5}" type="parTrans" cxnId="{16EC5283-13EC-4FF8-8DC2-DBEB19F50A0A}">
      <dgm:prSet/>
      <dgm:spPr/>
      <dgm:t>
        <a:bodyPr/>
        <a:lstStyle/>
        <a:p>
          <a:endParaRPr lang="en-IN"/>
        </a:p>
      </dgm:t>
    </dgm:pt>
    <dgm:pt modelId="{71570EA4-7223-4643-9531-08E4B9DF4577}" type="sibTrans" cxnId="{16EC5283-13EC-4FF8-8DC2-DBEB19F50A0A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6A10EB14-6C18-40FE-92B1-5A8A22533EE5}">
          <dgm:prSet phldrT="[Text]" custT="1"/>
          <dgm:spPr/>
          <dgm:t>
            <a:bodyPr/>
            <a:lstStyle/>
            <a:p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Subtract numerators of the rational numbers and then divide by the common denominator.</a:t>
              </a:r>
            </a:p>
            <a:p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Ex- 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</m:oMath>
              </a14:m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</m:oMath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 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−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  <m:r>
                        <a:rPr lang="en-IN" sz="1400" b="1" i="1" smtClean="0">
                          <a:latin typeface="Cambria Math"/>
                        </a:rPr>
                        <m:t>−</m:t>
                      </m:r>
                      <m:r>
                        <a:rPr lang="en-IN" sz="1400" b="1" i="1" smtClean="0"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−</m:t>
                      </m:r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𝟕</m:t>
                      </m:r>
                    </m:den>
                  </m:f>
                </m:oMath>
              </a14:m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6A10EB14-6C18-40FE-92B1-5A8A22533EE5}">
          <dgm:prSet phldrT="[Text]" custT="1"/>
          <dgm:spPr/>
          <dgm:t>
            <a:bodyPr/>
            <a:lstStyle/>
            <a:p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Subtract </a:t>
              </a:r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numerators of the rational numbers and then divide by the common denominator.</a:t>
              </a:r>
            </a:p>
            <a:p>
              <a:r>
                <a:rPr lang="en-I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Ex- 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 </a:t>
              </a:r>
              <a:r>
                <a:rPr lang="en-IN" sz="1400" b="1" i="0" smtClean="0">
                  <a:latin typeface="Cambria Math"/>
                </a:rPr>
                <a:t>𝟑/𝟕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IN" sz="1400" b="1" i="0" smtClean="0">
                  <a:latin typeface="Cambria Math"/>
                </a:rPr>
                <a:t>𝟔/𝟕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  </a:t>
              </a:r>
              <a:r>
                <a:rPr lang="en-IN" sz="1400" b="1" i="0" smtClean="0">
                  <a:latin typeface="Cambria Math"/>
                </a:rPr>
                <a:t>𝟑/𝟕</a:t>
              </a:r>
              <a:r>
                <a:rPr lang="en-IN" sz="1400" b="1" i="0" smtClean="0">
                  <a:latin typeface="Cambria Math"/>
                </a:rPr>
                <a:t>−</a:t>
              </a:r>
              <a:r>
                <a:rPr lang="en-IN" sz="1400" b="1" i="0" smtClean="0">
                  <a:latin typeface="Cambria Math"/>
                </a:rPr>
                <a:t>𝟔/𝟕=(𝟑</a:t>
              </a:r>
              <a:r>
                <a:rPr lang="en-IN" sz="1400" b="1" i="0" smtClean="0">
                  <a:latin typeface="Cambria Math"/>
                </a:rPr>
                <a:t>−</a:t>
              </a:r>
              <a:r>
                <a:rPr lang="en-IN" sz="1400" b="1" i="0" smtClean="0">
                  <a:latin typeface="Cambria Math"/>
                </a:rPr>
                <a:t>𝟔)/𝟕=(</a:t>
              </a:r>
              <a:r>
                <a:rPr lang="en-IN" sz="1400" b="1" i="0" smtClean="0">
                  <a:latin typeface="Cambria Math"/>
                </a:rPr>
                <a:t>−𝟑)/</a:t>
              </a:r>
              <a:r>
                <a:rPr lang="en-IN" sz="1400" b="1" i="0" smtClean="0">
                  <a:latin typeface="Cambria Math"/>
                </a:rPr>
                <a:t>𝟕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239ED408-906D-4956-9A94-B4E1EE2DFB3E}" type="parTrans" cxnId="{8F4B4FCC-DFFE-4BAD-B2CF-8FA134FB932C}">
      <dgm:prSet/>
      <dgm:spPr/>
      <dgm:t>
        <a:bodyPr/>
        <a:lstStyle/>
        <a:p>
          <a:endParaRPr lang="en-IN"/>
        </a:p>
      </dgm:t>
    </dgm:pt>
    <dgm:pt modelId="{82ED1E55-110E-4F70-945A-E06A7A846D9B}" type="sibTrans" cxnId="{8F4B4FCC-DFFE-4BAD-B2CF-8FA134FB932C}">
      <dgm:prSet/>
      <dgm:spPr/>
      <dgm:t>
        <a:bodyPr/>
        <a:lstStyle/>
        <a:p>
          <a:endParaRPr lang="en-IN"/>
        </a:p>
      </dgm:t>
    </dgm:pt>
    <dgm:pt modelId="{471B37F6-575B-4686-9355-FE4D6A6BA18D}">
      <dgm:prSet phldrT="[Text]"/>
      <dgm:spPr/>
      <dgm:t>
        <a:bodyPr/>
        <a:lstStyle/>
        <a:p>
          <a:r>
            <a:rPr lang="en-IN" b="1" dirty="0" smtClean="0"/>
            <a:t>CASE-2</a:t>
          </a:r>
        </a:p>
        <a:p>
          <a:r>
            <a:rPr lang="en-IN" b="1" dirty="0" smtClean="0"/>
            <a:t>WHEN RATIONAL NUMBER DO NOT HAVE SAME DENOMINATOR</a:t>
          </a:r>
          <a:endParaRPr lang="en-IN" dirty="0"/>
        </a:p>
      </dgm:t>
    </dgm:pt>
    <dgm:pt modelId="{A2840874-2437-40DB-8136-D08B55D6E453}" type="parTrans" cxnId="{DC61D06F-F73E-4755-868B-3E349CC849CC}">
      <dgm:prSet/>
      <dgm:spPr/>
      <dgm:t>
        <a:bodyPr/>
        <a:lstStyle/>
        <a:p>
          <a:endParaRPr lang="en-IN"/>
        </a:p>
      </dgm:t>
    </dgm:pt>
    <dgm:pt modelId="{D33582F3-2BF1-4AE9-9185-AAA2BAD51ACD}" type="sibTrans" cxnId="{DC61D06F-F73E-4755-868B-3E349CC849CC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A41DA4D-3CC4-4D00-B479-699696DCAC9A}">
          <dgm:prSet phldrT="[Text]" custT="1"/>
          <dgm:spPr/>
          <dgm:t>
            <a:bodyPr/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 LCM of denominators and then subtract the rational numbers.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Example-Add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𝟏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𝟒</m:t>
                      </m:r>
                    </m:den>
                  </m:f>
                </m:oMath>
              </a14:m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−</m:t>
                      </m:r>
                      <m:r>
                        <a:rPr lang="en-IN" sz="1400" b="1" i="1" smtClean="0">
                          <a:latin typeface="Cambria Math"/>
                        </a:rPr>
                        <m:t>𝟐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den>
                  </m:f>
                </m:oMath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𝟏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𝟒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−(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−</m:t>
                      </m:r>
                      <m:r>
                        <a:rPr lang="en-IN" sz="1400" b="1" i="1" smtClean="0">
                          <a:latin typeface="Cambria Math"/>
                        </a:rPr>
                        <m:t>𝟐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den>
                  </m:f>
                </m:oMath>
              </a14:m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LCM of denominators 4 and 3 is 12.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𝟏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𝟒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m:oMathPara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𝟐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𝟑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sz="1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IN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IN" sz="14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m:oMathPara>
              </a14:m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 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𝟏𝟐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−(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−</m:t>
                      </m:r>
                      <m:r>
                        <a:rPr lang="en-IN" sz="1400" b="1" i="1" smtClean="0">
                          <a:latin typeface="Cambria Math"/>
                        </a:rPr>
                        <m:t>𝟖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𝟏𝟐</m:t>
                      </m:r>
                    </m:den>
                  </m:f>
                  <m:r>
                    <a:rPr lang="en-IN" sz="1400" b="1" i="1" smtClean="0">
                      <a:latin typeface="Cambria Math"/>
                    </a:rPr>
                    <m:t>)=</m:t>
                  </m:r>
                  <m:f>
                    <m:fPr>
                      <m:ctrlPr>
                        <a:rPr lang="en-IN" sz="1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smtClean="0">
                          <a:latin typeface="Cambria Math"/>
                        </a:rPr>
                        <m:t>𝟑</m:t>
                      </m:r>
                      <m:r>
                        <a:rPr lang="en-IN" sz="1400" b="1" i="1" smtClean="0">
                          <a:latin typeface="Cambria Math"/>
                        </a:rPr>
                        <m:t>+</m:t>
                      </m:r>
                      <m:r>
                        <a:rPr lang="en-IN" sz="1400" b="1" i="1" smtClean="0">
                          <a:latin typeface="Cambria Math"/>
                        </a:rPr>
                        <m:t>𝟖</m:t>
                      </m:r>
                    </m:num>
                    <m:den>
                      <m:r>
                        <a:rPr lang="en-IN" sz="1400" b="1" i="1" smtClean="0">
                          <a:latin typeface="Cambria Math"/>
                        </a:rPr>
                        <m:t>𝟏𝟐</m:t>
                      </m:r>
                    </m:den>
                  </m:f>
                </m:oMath>
              </a14:m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IN" sz="1400" b="1" i="1" dirty="0" smtClean="0">
                          <a:latin typeface="Cambria Math"/>
                        </a:rPr>
                      </m:ctrlPr>
                    </m:fPr>
                    <m:num>
                      <m:r>
                        <a:rPr lang="en-IN" sz="1400" b="1" i="1" dirty="0" smtClean="0">
                          <a:latin typeface="Cambria Math"/>
                        </a:rPr>
                        <m:t>𝟏𝟏</m:t>
                      </m:r>
                    </m:num>
                    <m:den>
                      <m:r>
                        <a:rPr lang="en-IN" sz="1400" b="1" i="1" dirty="0" smtClean="0">
                          <a:latin typeface="Cambria Math"/>
                        </a:rPr>
                        <m:t> </m:t>
                      </m:r>
                      <m:r>
                        <a:rPr lang="en-IN" sz="1400" b="1" i="1" dirty="0" smtClean="0">
                          <a:latin typeface="Cambria Math"/>
                        </a:rPr>
                        <m:t>𝟏𝟐</m:t>
                      </m:r>
                    </m:den>
                  </m:f>
                </m:oMath>
              </a14:m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A41DA4D-3CC4-4D00-B479-699696DCAC9A}">
          <dgm:prSet phldrT="[Text]" custT="1"/>
          <dgm:spPr/>
          <dgm:t>
            <a:bodyPr/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az-Cyrl-AZ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Ӂ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 LCM of denominators and then </a:t>
              </a:r>
              <a:r>
                <a:rPr lang="en-I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subtract the </a:t>
              </a:r>
              <a:r>
                <a:rPr lang="en-I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rational numbers.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Example-Add </a:t>
              </a:r>
              <a:r>
                <a:rPr lang="en-IN" sz="1400" b="1" i="0" smtClean="0">
                  <a:latin typeface="Cambria Math"/>
                </a:rPr>
                <a:t>𝟏/𝟒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IN" sz="1400" b="1" i="0" smtClean="0">
                  <a:latin typeface="Cambria Math"/>
                </a:rPr>
                <a:t>(</a:t>
              </a:r>
              <a:r>
                <a:rPr lang="en-IN" sz="1400" b="1" i="0" smtClean="0">
                  <a:latin typeface="Cambria Math"/>
                </a:rPr>
                <a:t>−</a:t>
              </a:r>
              <a:r>
                <a:rPr lang="en-IN" sz="1400" b="1" i="0" smtClean="0">
                  <a:latin typeface="Cambria Math"/>
                </a:rPr>
                <a:t>𝟐)/𝟑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</a:t>
              </a:r>
              <a:r>
                <a:rPr lang="en-IN" sz="1400" b="1" i="0" smtClean="0">
                  <a:latin typeface="Cambria Math"/>
                </a:rPr>
                <a:t>𝟏/𝟒</a:t>
              </a:r>
              <a:r>
                <a:rPr lang="en-IN" sz="1400" b="1" i="0" smtClean="0">
                  <a:latin typeface="Cambria Math"/>
                </a:rPr>
                <a:t>−(</a:t>
              </a:r>
              <a:r>
                <a:rPr lang="en-IN" sz="1400" b="1" i="0" smtClean="0">
                  <a:latin typeface="Cambria Math"/>
                </a:rPr>
                <a:t>(</a:t>
              </a:r>
              <a:r>
                <a:rPr lang="en-IN" sz="1400" b="1" i="0" smtClean="0">
                  <a:latin typeface="Cambria Math"/>
                </a:rPr>
                <a:t>−</a:t>
              </a:r>
              <a:r>
                <a:rPr lang="en-IN" sz="1400" b="1" i="0" smtClean="0">
                  <a:latin typeface="Cambria Math"/>
                </a:rPr>
                <a:t>𝟐)/𝟑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LCM of denominators 4 and 3 is 12.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i="0" smtClean="0">
                  <a:latin typeface="Cambria Math"/>
                </a:rPr>
                <a:t>𝟏/𝟒=(𝟏</a:t>
              </a:r>
              <a:r>
                <a:rPr lang="en-IN" sz="1400" b="1" i="0" smtClean="0">
                  <a:latin typeface="Cambria Math"/>
                  <a:ea typeface="Cambria Math"/>
                </a:rPr>
                <a:t>×𝟑)/(</a:t>
              </a:r>
              <a:r>
                <a:rPr lang="en-IN" sz="1400" b="1" i="0" smtClean="0">
                  <a:latin typeface="Cambria Math"/>
                </a:rPr>
                <a:t>𝟒</a:t>
              </a:r>
              <a:r>
                <a:rPr lang="en-IN" sz="1400" b="1" i="0" smtClean="0">
                  <a:latin typeface="Cambria Math"/>
                  <a:ea typeface="Cambria Math"/>
                </a:rPr>
                <a:t>×𝟑)</a:t>
              </a:r>
              <a:r>
                <a:rPr lang="en-IN" sz="1400" b="1" i="0" smtClean="0">
                  <a:latin typeface="Cambria Math"/>
                </a:rPr>
                <a:t>=𝟑/𝟏𝟐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i="0" smtClean="0">
                  <a:latin typeface="Cambria Math"/>
                </a:rPr>
                <a:t>𝟐/𝟑=(𝟐</a:t>
              </a:r>
              <a:r>
                <a:rPr lang="en-IN" sz="1400" b="1" i="0" smtClean="0">
                  <a:latin typeface="Cambria Math"/>
                  <a:ea typeface="Cambria Math"/>
                </a:rPr>
                <a:t>×𝟒)/(</a:t>
              </a:r>
              <a:r>
                <a:rPr lang="en-IN" sz="1400" b="1" i="0" smtClean="0">
                  <a:latin typeface="Cambria Math"/>
                </a:rPr>
                <a:t>𝟑</a:t>
              </a:r>
              <a:r>
                <a:rPr lang="en-IN" sz="1400" b="1" i="0" smtClean="0">
                  <a:latin typeface="Cambria Math"/>
                  <a:ea typeface="Cambria Math"/>
                </a:rPr>
                <a:t>×𝟒)</a:t>
              </a:r>
              <a:r>
                <a:rPr lang="en-IN" sz="1400" b="1" i="0" smtClean="0">
                  <a:latin typeface="Cambria Math"/>
                </a:rPr>
                <a:t>=𝟖/𝟏𝟐</a:t>
              </a:r>
              <a:endPara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  </a:t>
              </a:r>
              <a:r>
                <a:rPr lang="en-IN" sz="1400" b="1" i="0" smtClean="0">
                  <a:latin typeface="Cambria Math"/>
                </a:rPr>
                <a:t>𝟑/𝟏𝟐</a:t>
              </a:r>
              <a:r>
                <a:rPr lang="en-IN" sz="1400" b="1" i="0" smtClean="0">
                  <a:latin typeface="Cambria Math"/>
                </a:rPr>
                <a:t>−(</a:t>
              </a:r>
              <a:r>
                <a:rPr lang="en-IN" sz="1400" b="1" i="0" smtClean="0">
                  <a:latin typeface="Cambria Math"/>
                </a:rPr>
                <a:t>(</a:t>
              </a:r>
              <a:r>
                <a:rPr lang="en-IN" sz="1400" b="1" i="0" smtClean="0">
                  <a:latin typeface="Cambria Math"/>
                </a:rPr>
                <a:t>−</a:t>
              </a:r>
              <a:r>
                <a:rPr lang="en-IN" sz="1400" b="1" i="0" smtClean="0">
                  <a:latin typeface="Cambria Math"/>
                </a:rPr>
                <a:t>𝟖)/𝟏𝟐</a:t>
              </a:r>
              <a:r>
                <a:rPr lang="en-IN" sz="1400" b="1" i="0" smtClean="0">
                  <a:latin typeface="Cambria Math"/>
                </a:rPr>
                <a:t>)</a:t>
              </a:r>
              <a:r>
                <a:rPr lang="en-IN" sz="1400" b="1" i="0" smtClean="0">
                  <a:latin typeface="Cambria Math"/>
                </a:rPr>
                <a:t>=(𝟑</a:t>
              </a:r>
              <a:r>
                <a:rPr lang="en-IN" sz="1400" b="1" i="0" smtClean="0">
                  <a:latin typeface="Cambria Math"/>
                </a:rPr>
                <a:t>+</a:t>
              </a:r>
              <a:r>
                <a:rPr lang="en-IN" sz="1400" b="1" i="0" smtClean="0">
                  <a:latin typeface="Cambria Math"/>
                </a:rPr>
                <a:t>𝟖)/𝟏𝟐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I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1" i="0" dirty="0" smtClean="0">
                  <a:latin typeface="Cambria Math"/>
                </a:rPr>
                <a:t>𝟏𝟏/( </a:t>
              </a:r>
              <a:r>
                <a:rPr lang="en-IN" sz="1400" b="1" i="0" dirty="0" smtClean="0">
                  <a:latin typeface="Cambria Math"/>
                </a:rPr>
                <a:t>𝟏𝟐)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C9737601-F467-46E6-80D6-E9F1EE09C9C2}" type="parTrans" cxnId="{E82C25E4-8CDC-4621-9B43-B8B1349BC33D}">
      <dgm:prSet/>
      <dgm:spPr/>
      <dgm:t>
        <a:bodyPr/>
        <a:lstStyle/>
        <a:p>
          <a:endParaRPr lang="en-IN"/>
        </a:p>
      </dgm:t>
    </dgm:pt>
    <dgm:pt modelId="{4840FF69-B0EB-4032-AC3A-1F5920732641}" type="sibTrans" cxnId="{E82C25E4-8CDC-4621-9B43-B8B1349BC33D}">
      <dgm:prSet/>
      <dgm:spPr/>
      <dgm:t>
        <a:bodyPr/>
        <a:lstStyle/>
        <a:p>
          <a:endParaRPr lang="en-IN"/>
        </a:p>
      </dgm:t>
    </dgm:pt>
    <dgm:pt modelId="{BFB6629E-7460-4571-B195-40EB03A61898}" type="pres">
      <dgm:prSet presAssocID="{2CFEB2FA-30C8-4DDF-99B7-E01C14FC7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4FE2C8B-91C9-4B08-A1A7-E5352C253BBE}" type="pres">
      <dgm:prSet presAssocID="{EC6092E6-1F39-4694-9168-3EA1F0D4F17F}" presName="hierRoot1" presStyleCnt="0"/>
      <dgm:spPr/>
      <dgm:t>
        <a:bodyPr/>
        <a:lstStyle/>
        <a:p>
          <a:endParaRPr lang="en-IN"/>
        </a:p>
      </dgm:t>
    </dgm:pt>
    <dgm:pt modelId="{17E0B284-E430-407C-BB97-CF5A940C7D40}" type="pres">
      <dgm:prSet presAssocID="{EC6092E6-1F39-4694-9168-3EA1F0D4F17F}" presName="composite" presStyleCnt="0"/>
      <dgm:spPr/>
      <dgm:t>
        <a:bodyPr/>
        <a:lstStyle/>
        <a:p>
          <a:endParaRPr lang="en-IN"/>
        </a:p>
      </dgm:t>
    </dgm:pt>
    <dgm:pt modelId="{43E711A7-C978-4A04-A491-7FF5A61ABBD0}" type="pres">
      <dgm:prSet presAssocID="{EC6092E6-1F39-4694-9168-3EA1F0D4F17F}" presName="background" presStyleLbl="node0" presStyleIdx="0" presStyleCnt="1"/>
      <dgm:spPr/>
      <dgm:t>
        <a:bodyPr/>
        <a:lstStyle/>
        <a:p>
          <a:endParaRPr lang="en-IN"/>
        </a:p>
      </dgm:t>
    </dgm:pt>
    <dgm:pt modelId="{6C039588-F452-4FBB-A99D-823F8DD7ACCD}" type="pres">
      <dgm:prSet presAssocID="{EC6092E6-1F39-4694-9168-3EA1F0D4F17F}" presName="text" presStyleLbl="fgAcc0" presStyleIdx="0" presStyleCnt="1" custScaleY="662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2889EE4-9064-4A95-A341-7A53521B31C8}" type="pres">
      <dgm:prSet presAssocID="{EC6092E6-1F39-4694-9168-3EA1F0D4F17F}" presName="hierChild2" presStyleCnt="0"/>
      <dgm:spPr/>
      <dgm:t>
        <a:bodyPr/>
        <a:lstStyle/>
        <a:p>
          <a:endParaRPr lang="en-IN"/>
        </a:p>
      </dgm:t>
    </dgm:pt>
    <dgm:pt modelId="{4E4C454B-28B2-4BBA-8B41-3E402EBED629}" type="pres">
      <dgm:prSet presAssocID="{14A938B3-9792-4E4C-85F7-4B4307958EA5}" presName="Name10" presStyleLbl="parChTrans1D2" presStyleIdx="0" presStyleCnt="2"/>
      <dgm:spPr/>
      <dgm:t>
        <a:bodyPr/>
        <a:lstStyle/>
        <a:p>
          <a:endParaRPr lang="en-IN"/>
        </a:p>
      </dgm:t>
    </dgm:pt>
    <dgm:pt modelId="{077B0BF7-6437-4CF6-9DEC-9F61045B7872}" type="pres">
      <dgm:prSet presAssocID="{679663EA-602A-4563-AD34-A1F713AB93DC}" presName="hierRoot2" presStyleCnt="0"/>
      <dgm:spPr/>
      <dgm:t>
        <a:bodyPr/>
        <a:lstStyle/>
        <a:p>
          <a:endParaRPr lang="en-IN"/>
        </a:p>
      </dgm:t>
    </dgm:pt>
    <dgm:pt modelId="{1FAB2196-E79F-4031-BF4F-7E3C7FD83614}" type="pres">
      <dgm:prSet presAssocID="{679663EA-602A-4563-AD34-A1F713AB93DC}" presName="composite2" presStyleCnt="0"/>
      <dgm:spPr/>
      <dgm:t>
        <a:bodyPr/>
        <a:lstStyle/>
        <a:p>
          <a:endParaRPr lang="en-IN"/>
        </a:p>
      </dgm:t>
    </dgm:pt>
    <dgm:pt modelId="{3C44A01B-39FC-4064-A377-52CEF7F342AE}" type="pres">
      <dgm:prSet presAssocID="{679663EA-602A-4563-AD34-A1F713AB93DC}" presName="background2" presStyleLbl="node2" presStyleIdx="0" presStyleCnt="2"/>
      <dgm:spPr/>
      <dgm:t>
        <a:bodyPr/>
        <a:lstStyle/>
        <a:p>
          <a:endParaRPr lang="en-IN"/>
        </a:p>
      </dgm:t>
    </dgm:pt>
    <dgm:pt modelId="{11990EA1-A3A5-4F76-A6B1-5EC381FCE4C3}" type="pres">
      <dgm:prSet presAssocID="{679663EA-602A-4563-AD34-A1F713AB93DC}" presName="text2" presStyleLbl="fgAcc2" presStyleIdx="0" presStyleCnt="2" custScaleY="551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5F9A80-0AD4-4088-A5B7-BEF85E8C2D29}" type="pres">
      <dgm:prSet presAssocID="{679663EA-602A-4563-AD34-A1F713AB93DC}" presName="hierChild3" presStyleCnt="0"/>
      <dgm:spPr/>
      <dgm:t>
        <a:bodyPr/>
        <a:lstStyle/>
        <a:p>
          <a:endParaRPr lang="en-IN"/>
        </a:p>
      </dgm:t>
    </dgm:pt>
    <dgm:pt modelId="{721C7D68-839B-420A-A69C-1BBE1DCAB007}" type="pres">
      <dgm:prSet presAssocID="{239ED408-906D-4956-9A94-B4E1EE2DFB3E}" presName="Name17" presStyleLbl="parChTrans1D3" presStyleIdx="0" presStyleCnt="2"/>
      <dgm:spPr/>
      <dgm:t>
        <a:bodyPr/>
        <a:lstStyle/>
        <a:p>
          <a:endParaRPr lang="en-IN"/>
        </a:p>
      </dgm:t>
    </dgm:pt>
    <dgm:pt modelId="{0CCE083A-C0F4-452A-8156-C9BD1CFBE49B}" type="pres">
      <dgm:prSet presAssocID="{6A10EB14-6C18-40FE-92B1-5A8A22533EE5}" presName="hierRoot3" presStyleCnt="0"/>
      <dgm:spPr/>
      <dgm:t>
        <a:bodyPr/>
        <a:lstStyle/>
        <a:p>
          <a:endParaRPr lang="en-IN"/>
        </a:p>
      </dgm:t>
    </dgm:pt>
    <dgm:pt modelId="{F218FDD4-4AF2-40BD-8B8D-B7EBA6E67488}" type="pres">
      <dgm:prSet presAssocID="{6A10EB14-6C18-40FE-92B1-5A8A22533EE5}" presName="composite3" presStyleCnt="0"/>
      <dgm:spPr/>
      <dgm:t>
        <a:bodyPr/>
        <a:lstStyle/>
        <a:p>
          <a:endParaRPr lang="en-IN"/>
        </a:p>
      </dgm:t>
    </dgm:pt>
    <dgm:pt modelId="{B0D93E54-A45A-442D-832D-90CE6187D684}" type="pres">
      <dgm:prSet presAssocID="{6A10EB14-6C18-40FE-92B1-5A8A22533EE5}" presName="background3" presStyleLbl="node3" presStyleIdx="0" presStyleCnt="2"/>
      <dgm:spPr/>
      <dgm:t>
        <a:bodyPr/>
        <a:lstStyle/>
        <a:p>
          <a:endParaRPr lang="en-IN"/>
        </a:p>
      </dgm:t>
    </dgm:pt>
    <dgm:pt modelId="{591909C5-9D90-45A5-AC48-38D9BC871B3C}" type="pres">
      <dgm:prSet presAssocID="{6A10EB14-6C18-40FE-92B1-5A8A22533EE5}" presName="text3" presStyleLbl="fgAcc3" presStyleIdx="0" presStyleCnt="2" custScaleY="13397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D9B8296-4942-464E-A092-45298B22D401}" type="pres">
      <dgm:prSet presAssocID="{6A10EB14-6C18-40FE-92B1-5A8A22533EE5}" presName="hierChild4" presStyleCnt="0"/>
      <dgm:spPr/>
      <dgm:t>
        <a:bodyPr/>
        <a:lstStyle/>
        <a:p>
          <a:endParaRPr lang="en-IN"/>
        </a:p>
      </dgm:t>
    </dgm:pt>
    <dgm:pt modelId="{B9145404-C5CE-4B5D-BC20-F2E86A24F1BE}" type="pres">
      <dgm:prSet presAssocID="{A2840874-2437-40DB-8136-D08B55D6E453}" presName="Name10" presStyleLbl="parChTrans1D2" presStyleIdx="1" presStyleCnt="2"/>
      <dgm:spPr/>
      <dgm:t>
        <a:bodyPr/>
        <a:lstStyle/>
        <a:p>
          <a:endParaRPr lang="en-IN"/>
        </a:p>
      </dgm:t>
    </dgm:pt>
    <dgm:pt modelId="{50A7E037-9518-4B9F-B31F-E6544CA0E990}" type="pres">
      <dgm:prSet presAssocID="{471B37F6-575B-4686-9355-FE4D6A6BA18D}" presName="hierRoot2" presStyleCnt="0"/>
      <dgm:spPr/>
      <dgm:t>
        <a:bodyPr/>
        <a:lstStyle/>
        <a:p>
          <a:endParaRPr lang="en-IN"/>
        </a:p>
      </dgm:t>
    </dgm:pt>
    <dgm:pt modelId="{0C6232CC-36D8-4D68-8F72-74FF4F57C61F}" type="pres">
      <dgm:prSet presAssocID="{471B37F6-575B-4686-9355-FE4D6A6BA18D}" presName="composite2" presStyleCnt="0"/>
      <dgm:spPr/>
      <dgm:t>
        <a:bodyPr/>
        <a:lstStyle/>
        <a:p>
          <a:endParaRPr lang="en-IN"/>
        </a:p>
      </dgm:t>
    </dgm:pt>
    <dgm:pt modelId="{3AE6F4CD-06AB-417C-BB7B-95CF452F0B6B}" type="pres">
      <dgm:prSet presAssocID="{471B37F6-575B-4686-9355-FE4D6A6BA18D}" presName="background2" presStyleLbl="node2" presStyleIdx="1" presStyleCnt="2"/>
      <dgm:spPr/>
      <dgm:t>
        <a:bodyPr/>
        <a:lstStyle/>
        <a:p>
          <a:endParaRPr lang="en-IN"/>
        </a:p>
      </dgm:t>
    </dgm:pt>
    <dgm:pt modelId="{A5302EFB-3050-4F27-B65A-E2962CDE549B}" type="pres">
      <dgm:prSet presAssocID="{471B37F6-575B-4686-9355-FE4D6A6BA18D}" presName="text2" presStyleLbl="fgAcc2" presStyleIdx="1" presStyleCnt="2" custScaleY="5221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CEBD0E2-E4E5-469D-AEE6-C1E8E869D3A8}" type="pres">
      <dgm:prSet presAssocID="{471B37F6-575B-4686-9355-FE4D6A6BA18D}" presName="hierChild3" presStyleCnt="0"/>
      <dgm:spPr/>
      <dgm:t>
        <a:bodyPr/>
        <a:lstStyle/>
        <a:p>
          <a:endParaRPr lang="en-IN"/>
        </a:p>
      </dgm:t>
    </dgm:pt>
    <dgm:pt modelId="{C418C6C4-9381-4256-A751-7A14998D73E2}" type="pres">
      <dgm:prSet presAssocID="{C9737601-F467-46E6-80D6-E9F1EE09C9C2}" presName="Name17" presStyleLbl="parChTrans1D3" presStyleIdx="1" presStyleCnt="2"/>
      <dgm:spPr/>
      <dgm:t>
        <a:bodyPr/>
        <a:lstStyle/>
        <a:p>
          <a:endParaRPr lang="en-IN"/>
        </a:p>
      </dgm:t>
    </dgm:pt>
    <dgm:pt modelId="{A4F36061-BBCA-45BA-880B-45BC3B01A654}" type="pres">
      <dgm:prSet presAssocID="{7A41DA4D-3CC4-4D00-B479-699696DCAC9A}" presName="hierRoot3" presStyleCnt="0"/>
      <dgm:spPr/>
      <dgm:t>
        <a:bodyPr/>
        <a:lstStyle/>
        <a:p>
          <a:endParaRPr lang="en-IN"/>
        </a:p>
      </dgm:t>
    </dgm:pt>
    <dgm:pt modelId="{8D548BDC-38F0-4A5A-93CE-84255A17642B}" type="pres">
      <dgm:prSet presAssocID="{7A41DA4D-3CC4-4D00-B479-699696DCAC9A}" presName="composite3" presStyleCnt="0"/>
      <dgm:spPr/>
      <dgm:t>
        <a:bodyPr/>
        <a:lstStyle/>
        <a:p>
          <a:endParaRPr lang="en-IN"/>
        </a:p>
      </dgm:t>
    </dgm:pt>
    <dgm:pt modelId="{CBD9C534-D653-4BC8-AE64-6C6A265F88BD}" type="pres">
      <dgm:prSet presAssocID="{7A41DA4D-3CC4-4D00-B479-699696DCAC9A}" presName="background3" presStyleLbl="node3" presStyleIdx="1" presStyleCnt="2"/>
      <dgm:spPr/>
      <dgm:t>
        <a:bodyPr/>
        <a:lstStyle/>
        <a:p>
          <a:endParaRPr lang="en-IN"/>
        </a:p>
      </dgm:t>
    </dgm:pt>
    <dgm:pt modelId="{70A68920-AD6F-40BE-AE37-693BB19E29CF}" type="pres">
      <dgm:prSet presAssocID="{7A41DA4D-3CC4-4D00-B479-699696DCAC9A}" presName="text3" presStyleLbl="fgAcc3" presStyleIdx="1" presStyleCnt="2" custScaleY="2549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9B2A014-3A88-4F72-BC2C-94BE96E92995}" type="pres">
      <dgm:prSet presAssocID="{7A41DA4D-3CC4-4D00-B479-699696DCAC9A}" presName="hierChild4" presStyleCnt="0"/>
      <dgm:spPr/>
      <dgm:t>
        <a:bodyPr/>
        <a:lstStyle/>
        <a:p>
          <a:endParaRPr lang="en-IN"/>
        </a:p>
      </dgm:t>
    </dgm:pt>
  </dgm:ptLst>
  <dgm:cxnLst>
    <dgm:cxn modelId="{E82C25E4-8CDC-4621-9B43-B8B1349BC33D}" srcId="{471B37F6-575B-4686-9355-FE4D6A6BA18D}" destId="{7A41DA4D-3CC4-4D00-B479-699696DCAC9A}" srcOrd="0" destOrd="0" parTransId="{C9737601-F467-46E6-80D6-E9F1EE09C9C2}" sibTransId="{4840FF69-B0EB-4032-AC3A-1F5920732641}"/>
    <dgm:cxn modelId="{B5958B76-3E42-48DB-8C94-BC1CF8E031B9}" srcId="{2CFEB2FA-30C8-4DDF-99B7-E01C14FC7CC1}" destId="{EC6092E6-1F39-4694-9168-3EA1F0D4F17F}" srcOrd="0" destOrd="0" parTransId="{FD38D154-CB84-48FD-8279-5DC319E989B7}" sibTransId="{C684F20E-F8C7-4170-90AD-565AC37EDDD9}"/>
    <dgm:cxn modelId="{872E0F88-839A-44D0-8851-F2E4CAE25DD0}" type="presOf" srcId="{C9737601-F467-46E6-80D6-E9F1EE09C9C2}" destId="{C418C6C4-9381-4256-A751-7A14998D73E2}" srcOrd="0" destOrd="0" presId="urn:microsoft.com/office/officeart/2005/8/layout/hierarchy1"/>
    <dgm:cxn modelId="{B3A32CF9-9E39-4069-96D9-76429957A021}" type="presOf" srcId="{7A41DA4D-3CC4-4D00-B479-699696DCAC9A}" destId="{70A68920-AD6F-40BE-AE37-693BB19E29CF}" srcOrd="0" destOrd="0" presId="urn:microsoft.com/office/officeart/2005/8/layout/hierarchy1"/>
    <dgm:cxn modelId="{DC61D06F-F73E-4755-868B-3E349CC849CC}" srcId="{EC6092E6-1F39-4694-9168-3EA1F0D4F17F}" destId="{471B37F6-575B-4686-9355-FE4D6A6BA18D}" srcOrd="1" destOrd="0" parTransId="{A2840874-2437-40DB-8136-D08B55D6E453}" sibTransId="{D33582F3-2BF1-4AE9-9185-AAA2BAD51ACD}"/>
    <dgm:cxn modelId="{16EC5283-13EC-4FF8-8DC2-DBEB19F50A0A}" srcId="{EC6092E6-1F39-4694-9168-3EA1F0D4F17F}" destId="{679663EA-602A-4563-AD34-A1F713AB93DC}" srcOrd="0" destOrd="0" parTransId="{14A938B3-9792-4E4C-85F7-4B4307958EA5}" sibTransId="{71570EA4-7223-4643-9531-08E4B9DF4577}"/>
    <dgm:cxn modelId="{11665CBC-147B-41B7-A75B-F7B9A5DFF79B}" type="presOf" srcId="{239ED408-906D-4956-9A94-B4E1EE2DFB3E}" destId="{721C7D68-839B-420A-A69C-1BBE1DCAB007}" srcOrd="0" destOrd="0" presId="urn:microsoft.com/office/officeart/2005/8/layout/hierarchy1"/>
    <dgm:cxn modelId="{12F38593-422B-4E39-B3F4-A49D29997B4D}" type="presOf" srcId="{471B37F6-575B-4686-9355-FE4D6A6BA18D}" destId="{A5302EFB-3050-4F27-B65A-E2962CDE549B}" srcOrd="0" destOrd="0" presId="urn:microsoft.com/office/officeart/2005/8/layout/hierarchy1"/>
    <dgm:cxn modelId="{4EB2FCC9-B058-4E33-82F7-0813CD434583}" type="presOf" srcId="{6A10EB14-6C18-40FE-92B1-5A8A22533EE5}" destId="{591909C5-9D90-45A5-AC48-38D9BC871B3C}" srcOrd="0" destOrd="0" presId="urn:microsoft.com/office/officeart/2005/8/layout/hierarchy1"/>
    <dgm:cxn modelId="{8F4B4FCC-DFFE-4BAD-B2CF-8FA134FB932C}" srcId="{679663EA-602A-4563-AD34-A1F713AB93DC}" destId="{6A10EB14-6C18-40FE-92B1-5A8A22533EE5}" srcOrd="0" destOrd="0" parTransId="{239ED408-906D-4956-9A94-B4E1EE2DFB3E}" sibTransId="{82ED1E55-110E-4F70-945A-E06A7A846D9B}"/>
    <dgm:cxn modelId="{C29D0D7E-6D5F-442B-9F43-F786005959B5}" type="presOf" srcId="{A2840874-2437-40DB-8136-D08B55D6E453}" destId="{B9145404-C5CE-4B5D-BC20-F2E86A24F1BE}" srcOrd="0" destOrd="0" presId="urn:microsoft.com/office/officeart/2005/8/layout/hierarchy1"/>
    <dgm:cxn modelId="{3094406E-A08C-41BA-B9E6-314C015DCDC9}" type="presOf" srcId="{14A938B3-9792-4E4C-85F7-4B4307958EA5}" destId="{4E4C454B-28B2-4BBA-8B41-3E402EBED629}" srcOrd="0" destOrd="0" presId="urn:microsoft.com/office/officeart/2005/8/layout/hierarchy1"/>
    <dgm:cxn modelId="{637B5A10-D890-4199-A7DE-20C1E71D6412}" type="presOf" srcId="{EC6092E6-1F39-4694-9168-3EA1F0D4F17F}" destId="{6C039588-F452-4FBB-A99D-823F8DD7ACCD}" srcOrd="0" destOrd="0" presId="urn:microsoft.com/office/officeart/2005/8/layout/hierarchy1"/>
    <dgm:cxn modelId="{EA4A682A-B623-416C-B8FE-9E53DE3CA57C}" type="presOf" srcId="{679663EA-602A-4563-AD34-A1F713AB93DC}" destId="{11990EA1-A3A5-4F76-A6B1-5EC381FCE4C3}" srcOrd="0" destOrd="0" presId="urn:microsoft.com/office/officeart/2005/8/layout/hierarchy1"/>
    <dgm:cxn modelId="{B2203094-7566-42D4-A5CF-F13DDC1F9EEC}" type="presOf" srcId="{2CFEB2FA-30C8-4DDF-99B7-E01C14FC7CC1}" destId="{BFB6629E-7460-4571-B195-40EB03A61898}" srcOrd="0" destOrd="0" presId="urn:microsoft.com/office/officeart/2005/8/layout/hierarchy1"/>
    <dgm:cxn modelId="{A9D8424C-98EC-4BB4-A464-D1690484D457}" type="presParOf" srcId="{BFB6629E-7460-4571-B195-40EB03A61898}" destId="{54FE2C8B-91C9-4B08-A1A7-E5352C253BBE}" srcOrd="0" destOrd="0" presId="urn:microsoft.com/office/officeart/2005/8/layout/hierarchy1"/>
    <dgm:cxn modelId="{E9C839F5-5032-4A66-9B87-640B2399A547}" type="presParOf" srcId="{54FE2C8B-91C9-4B08-A1A7-E5352C253BBE}" destId="{17E0B284-E430-407C-BB97-CF5A940C7D40}" srcOrd="0" destOrd="0" presId="urn:microsoft.com/office/officeart/2005/8/layout/hierarchy1"/>
    <dgm:cxn modelId="{C4439491-F568-486A-9894-68616417B288}" type="presParOf" srcId="{17E0B284-E430-407C-BB97-CF5A940C7D40}" destId="{43E711A7-C978-4A04-A491-7FF5A61ABBD0}" srcOrd="0" destOrd="0" presId="urn:microsoft.com/office/officeart/2005/8/layout/hierarchy1"/>
    <dgm:cxn modelId="{ADDB49FE-7E2C-4B87-8AB1-E76C86BF08CF}" type="presParOf" srcId="{17E0B284-E430-407C-BB97-CF5A940C7D40}" destId="{6C039588-F452-4FBB-A99D-823F8DD7ACCD}" srcOrd="1" destOrd="0" presId="urn:microsoft.com/office/officeart/2005/8/layout/hierarchy1"/>
    <dgm:cxn modelId="{19A92B63-33EC-4A97-A566-A5B1576EC2FC}" type="presParOf" srcId="{54FE2C8B-91C9-4B08-A1A7-E5352C253BBE}" destId="{32889EE4-9064-4A95-A341-7A53521B31C8}" srcOrd="1" destOrd="0" presId="urn:microsoft.com/office/officeart/2005/8/layout/hierarchy1"/>
    <dgm:cxn modelId="{7412B263-74DD-49F5-8DF4-6787E12666F6}" type="presParOf" srcId="{32889EE4-9064-4A95-A341-7A53521B31C8}" destId="{4E4C454B-28B2-4BBA-8B41-3E402EBED629}" srcOrd="0" destOrd="0" presId="urn:microsoft.com/office/officeart/2005/8/layout/hierarchy1"/>
    <dgm:cxn modelId="{C0BF63A6-389D-40CF-9A89-62DC6C1A17E9}" type="presParOf" srcId="{32889EE4-9064-4A95-A341-7A53521B31C8}" destId="{077B0BF7-6437-4CF6-9DEC-9F61045B7872}" srcOrd="1" destOrd="0" presId="urn:microsoft.com/office/officeart/2005/8/layout/hierarchy1"/>
    <dgm:cxn modelId="{49921774-D3B4-4259-9400-22403F946F53}" type="presParOf" srcId="{077B0BF7-6437-4CF6-9DEC-9F61045B7872}" destId="{1FAB2196-E79F-4031-BF4F-7E3C7FD83614}" srcOrd="0" destOrd="0" presId="urn:microsoft.com/office/officeart/2005/8/layout/hierarchy1"/>
    <dgm:cxn modelId="{B5B88D05-5E39-4235-BCFD-20900456F7A7}" type="presParOf" srcId="{1FAB2196-E79F-4031-BF4F-7E3C7FD83614}" destId="{3C44A01B-39FC-4064-A377-52CEF7F342AE}" srcOrd="0" destOrd="0" presId="urn:microsoft.com/office/officeart/2005/8/layout/hierarchy1"/>
    <dgm:cxn modelId="{C7A6DF4E-2C0C-46B5-8E0F-500F8713F044}" type="presParOf" srcId="{1FAB2196-E79F-4031-BF4F-7E3C7FD83614}" destId="{11990EA1-A3A5-4F76-A6B1-5EC381FCE4C3}" srcOrd="1" destOrd="0" presId="urn:microsoft.com/office/officeart/2005/8/layout/hierarchy1"/>
    <dgm:cxn modelId="{3CD569BF-3047-4986-AB95-7B4339C26F34}" type="presParOf" srcId="{077B0BF7-6437-4CF6-9DEC-9F61045B7872}" destId="{345F9A80-0AD4-4088-A5B7-BEF85E8C2D29}" srcOrd="1" destOrd="0" presId="urn:microsoft.com/office/officeart/2005/8/layout/hierarchy1"/>
    <dgm:cxn modelId="{71B3A771-C055-4888-A845-B30A31C4406A}" type="presParOf" srcId="{345F9A80-0AD4-4088-A5B7-BEF85E8C2D29}" destId="{721C7D68-839B-420A-A69C-1BBE1DCAB007}" srcOrd="0" destOrd="0" presId="urn:microsoft.com/office/officeart/2005/8/layout/hierarchy1"/>
    <dgm:cxn modelId="{63368625-492B-42CB-A7C6-DAFF942128E7}" type="presParOf" srcId="{345F9A80-0AD4-4088-A5B7-BEF85E8C2D29}" destId="{0CCE083A-C0F4-452A-8156-C9BD1CFBE49B}" srcOrd="1" destOrd="0" presId="urn:microsoft.com/office/officeart/2005/8/layout/hierarchy1"/>
    <dgm:cxn modelId="{87CB7AA0-D9BA-4BDB-9520-E5478A7B7C65}" type="presParOf" srcId="{0CCE083A-C0F4-452A-8156-C9BD1CFBE49B}" destId="{F218FDD4-4AF2-40BD-8B8D-B7EBA6E67488}" srcOrd="0" destOrd="0" presId="urn:microsoft.com/office/officeart/2005/8/layout/hierarchy1"/>
    <dgm:cxn modelId="{1C7B96E5-07FB-4BB5-9AAE-29E1C9FF4719}" type="presParOf" srcId="{F218FDD4-4AF2-40BD-8B8D-B7EBA6E67488}" destId="{B0D93E54-A45A-442D-832D-90CE6187D684}" srcOrd="0" destOrd="0" presId="urn:microsoft.com/office/officeart/2005/8/layout/hierarchy1"/>
    <dgm:cxn modelId="{0BAD788E-EE12-4795-A997-CF054A0AE6BD}" type="presParOf" srcId="{F218FDD4-4AF2-40BD-8B8D-B7EBA6E67488}" destId="{591909C5-9D90-45A5-AC48-38D9BC871B3C}" srcOrd="1" destOrd="0" presId="urn:microsoft.com/office/officeart/2005/8/layout/hierarchy1"/>
    <dgm:cxn modelId="{8E5DD7D4-EC8A-4196-8AB8-9946A3C408C0}" type="presParOf" srcId="{0CCE083A-C0F4-452A-8156-C9BD1CFBE49B}" destId="{8D9B8296-4942-464E-A092-45298B22D401}" srcOrd="1" destOrd="0" presId="urn:microsoft.com/office/officeart/2005/8/layout/hierarchy1"/>
    <dgm:cxn modelId="{2B1F298E-AF38-4F85-9E31-17433C0AF56C}" type="presParOf" srcId="{32889EE4-9064-4A95-A341-7A53521B31C8}" destId="{B9145404-C5CE-4B5D-BC20-F2E86A24F1BE}" srcOrd="2" destOrd="0" presId="urn:microsoft.com/office/officeart/2005/8/layout/hierarchy1"/>
    <dgm:cxn modelId="{19870795-19ED-4717-A29E-E360718A3178}" type="presParOf" srcId="{32889EE4-9064-4A95-A341-7A53521B31C8}" destId="{50A7E037-9518-4B9F-B31F-E6544CA0E990}" srcOrd="3" destOrd="0" presId="urn:microsoft.com/office/officeart/2005/8/layout/hierarchy1"/>
    <dgm:cxn modelId="{CDE1116B-E94D-4B09-95FE-98FB541BE1AD}" type="presParOf" srcId="{50A7E037-9518-4B9F-B31F-E6544CA0E990}" destId="{0C6232CC-36D8-4D68-8F72-74FF4F57C61F}" srcOrd="0" destOrd="0" presId="urn:microsoft.com/office/officeart/2005/8/layout/hierarchy1"/>
    <dgm:cxn modelId="{6C8AD807-EC0D-416D-99B4-C815007C6C7C}" type="presParOf" srcId="{0C6232CC-36D8-4D68-8F72-74FF4F57C61F}" destId="{3AE6F4CD-06AB-417C-BB7B-95CF452F0B6B}" srcOrd="0" destOrd="0" presId="urn:microsoft.com/office/officeart/2005/8/layout/hierarchy1"/>
    <dgm:cxn modelId="{104BA408-6C72-444D-9276-2998A6B6E430}" type="presParOf" srcId="{0C6232CC-36D8-4D68-8F72-74FF4F57C61F}" destId="{A5302EFB-3050-4F27-B65A-E2962CDE549B}" srcOrd="1" destOrd="0" presId="urn:microsoft.com/office/officeart/2005/8/layout/hierarchy1"/>
    <dgm:cxn modelId="{751782FD-D9F7-4B80-BCF2-2E10FC26600F}" type="presParOf" srcId="{50A7E037-9518-4B9F-B31F-E6544CA0E990}" destId="{ACEBD0E2-E4E5-469D-AEE6-C1E8E869D3A8}" srcOrd="1" destOrd="0" presId="urn:microsoft.com/office/officeart/2005/8/layout/hierarchy1"/>
    <dgm:cxn modelId="{0F3E9787-5D66-439D-867A-19F7160B02BA}" type="presParOf" srcId="{ACEBD0E2-E4E5-469D-AEE6-C1E8E869D3A8}" destId="{C418C6C4-9381-4256-A751-7A14998D73E2}" srcOrd="0" destOrd="0" presId="urn:microsoft.com/office/officeart/2005/8/layout/hierarchy1"/>
    <dgm:cxn modelId="{AEF27E4A-C3D1-409D-8B8F-876E766DBA07}" type="presParOf" srcId="{ACEBD0E2-E4E5-469D-AEE6-C1E8E869D3A8}" destId="{A4F36061-BBCA-45BA-880B-45BC3B01A654}" srcOrd="1" destOrd="0" presId="urn:microsoft.com/office/officeart/2005/8/layout/hierarchy1"/>
    <dgm:cxn modelId="{B98E6F44-EB44-475C-958E-E83ECF6F3253}" type="presParOf" srcId="{A4F36061-BBCA-45BA-880B-45BC3B01A654}" destId="{8D548BDC-38F0-4A5A-93CE-84255A17642B}" srcOrd="0" destOrd="0" presId="urn:microsoft.com/office/officeart/2005/8/layout/hierarchy1"/>
    <dgm:cxn modelId="{E46DC970-68DD-41F1-AED4-3DD8E9FD0BAA}" type="presParOf" srcId="{8D548BDC-38F0-4A5A-93CE-84255A17642B}" destId="{CBD9C534-D653-4BC8-AE64-6C6A265F88BD}" srcOrd="0" destOrd="0" presId="urn:microsoft.com/office/officeart/2005/8/layout/hierarchy1"/>
    <dgm:cxn modelId="{D9B8E890-DFEA-4404-AEDC-1B661108485F}" type="presParOf" srcId="{8D548BDC-38F0-4A5A-93CE-84255A17642B}" destId="{70A68920-AD6F-40BE-AE37-693BB19E29CF}" srcOrd="1" destOrd="0" presId="urn:microsoft.com/office/officeart/2005/8/layout/hierarchy1"/>
    <dgm:cxn modelId="{DCEB4FE4-4AE9-4A4A-8755-1ED0FFA09B64}" type="presParOf" srcId="{A4F36061-BBCA-45BA-880B-45BC3B01A654}" destId="{F9B2A014-3A88-4F72-BC2C-94BE96E92995}" srcOrd="1" destOrd="0" presId="urn:microsoft.com/office/officeart/2005/8/layout/hierarchy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C6C4-9381-4256-A751-7A14998D73E2}">
      <dsp:nvSpPr>
        <dsp:cNvPr id="0" name=""/>
        <dsp:cNvSpPr/>
      </dsp:nvSpPr>
      <dsp:spPr>
        <a:xfrm>
          <a:off x="5771971" y="2338827"/>
          <a:ext cx="91440" cy="65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21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5404-C5CE-4B5D-BC20-F2E86A24F1BE}">
      <dsp:nvSpPr>
        <dsp:cNvPr id="0" name=""/>
        <dsp:cNvSpPr/>
      </dsp:nvSpPr>
      <dsp:spPr>
        <a:xfrm>
          <a:off x="4447430" y="943271"/>
          <a:ext cx="1370260" cy="65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00"/>
              </a:lnTo>
              <a:lnTo>
                <a:pt x="1370260" y="444400"/>
              </a:lnTo>
              <a:lnTo>
                <a:pt x="1370260" y="6521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C7D68-839B-420A-A69C-1BBE1DCAB007}">
      <dsp:nvSpPr>
        <dsp:cNvPr id="0" name=""/>
        <dsp:cNvSpPr/>
      </dsp:nvSpPr>
      <dsp:spPr>
        <a:xfrm>
          <a:off x="3031450" y="2380801"/>
          <a:ext cx="91440" cy="65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21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C454B-28B2-4BBA-8B41-3E402EBED629}">
      <dsp:nvSpPr>
        <dsp:cNvPr id="0" name=""/>
        <dsp:cNvSpPr/>
      </dsp:nvSpPr>
      <dsp:spPr>
        <a:xfrm>
          <a:off x="3077170" y="943271"/>
          <a:ext cx="1370260" cy="652119"/>
        </a:xfrm>
        <a:custGeom>
          <a:avLst/>
          <a:gdLst/>
          <a:ahLst/>
          <a:cxnLst/>
          <a:rect l="0" t="0" r="0" b="0"/>
          <a:pathLst>
            <a:path>
              <a:moveTo>
                <a:pt x="1370260" y="0"/>
              </a:moveTo>
              <a:lnTo>
                <a:pt x="1370260" y="444400"/>
              </a:lnTo>
              <a:lnTo>
                <a:pt x="0" y="444400"/>
              </a:lnTo>
              <a:lnTo>
                <a:pt x="0" y="6521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711A7-C978-4A04-A491-7FF5A61ABBD0}">
      <dsp:nvSpPr>
        <dsp:cNvPr id="0" name=""/>
        <dsp:cNvSpPr/>
      </dsp:nvSpPr>
      <dsp:spPr>
        <a:xfrm>
          <a:off x="3326308" y="557"/>
          <a:ext cx="2242244" cy="942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39588-F452-4FBB-A99D-823F8DD7ACCD}">
      <dsp:nvSpPr>
        <dsp:cNvPr id="0" name=""/>
        <dsp:cNvSpPr/>
      </dsp:nvSpPr>
      <dsp:spPr>
        <a:xfrm>
          <a:off x="3575446" y="237238"/>
          <a:ext cx="2242244" cy="942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ADDITION ON RATIONAL NUMBERS</a:t>
          </a:r>
          <a:endParaRPr lang="en-IN" sz="1600" b="1" kern="1200" dirty="0"/>
        </a:p>
      </dsp:txBody>
      <dsp:txXfrm>
        <a:off x="3603057" y="264849"/>
        <a:ext cx="2187022" cy="887492"/>
      </dsp:txXfrm>
    </dsp:sp>
    <dsp:sp modelId="{3C44A01B-39FC-4064-A377-52CEF7F342AE}">
      <dsp:nvSpPr>
        <dsp:cNvPr id="0" name=""/>
        <dsp:cNvSpPr/>
      </dsp:nvSpPr>
      <dsp:spPr>
        <a:xfrm>
          <a:off x="1956048" y="1595391"/>
          <a:ext cx="2242244" cy="785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90EA1-A3A5-4F76-A6B1-5EC381FCE4C3}">
      <dsp:nvSpPr>
        <dsp:cNvPr id="0" name=""/>
        <dsp:cNvSpPr/>
      </dsp:nvSpPr>
      <dsp:spPr>
        <a:xfrm>
          <a:off x="2205186" y="1832072"/>
          <a:ext cx="2242244" cy="78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smtClean="0"/>
            <a:t>CASE-1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smtClean="0"/>
            <a:t>WHEN RATIONAL NUMBER HAVING SAME DENOMINATOR</a:t>
          </a:r>
          <a:endParaRPr lang="en-IN" sz="1200" kern="1200" dirty="0"/>
        </a:p>
      </dsp:txBody>
      <dsp:txXfrm>
        <a:off x="2228190" y="1855076"/>
        <a:ext cx="2196236" cy="739402"/>
      </dsp:txXfrm>
    </dsp:sp>
    <dsp:sp modelId="{B0D93E54-A45A-442D-832D-90CE6187D684}">
      <dsp:nvSpPr>
        <dsp:cNvPr id="0" name=""/>
        <dsp:cNvSpPr/>
      </dsp:nvSpPr>
      <dsp:spPr>
        <a:xfrm>
          <a:off x="1956048" y="3032921"/>
          <a:ext cx="2242244" cy="19074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909C5-9D90-45A5-AC48-38D9BC871B3C}">
      <dsp:nvSpPr>
        <dsp:cNvPr id="0" name=""/>
        <dsp:cNvSpPr/>
      </dsp:nvSpPr>
      <dsp:spPr>
        <a:xfrm>
          <a:off x="2205186" y="3269602"/>
          <a:ext cx="2242244" cy="1907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Ӂ</a:t>
          </a:r>
          <a:r>
            <a:rPr lang="en-IN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Add numerators of the rational numbers and then divide by the common denominator.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Ex- </a:t>
          </a: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</m:oMath>
          </a14:m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𝟔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</m:oMath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Solution: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+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𝟔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  <m:r>
                    <a:rPr lang="en-IN" sz="1400" b="1" i="1" kern="1200" smtClean="0">
                      <a:latin typeface="Cambria Math"/>
                    </a:rPr>
                    <m:t>+</m:t>
                  </m:r>
                  <m:r>
                    <a:rPr lang="en-IN" sz="1400" b="1" i="1" kern="1200" smtClean="0">
                      <a:latin typeface="Cambria Math"/>
                    </a:rPr>
                    <m:t>𝟔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𝟗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</m:oMath>
          </a14:m>
          <a:endParaRPr lang="en-IN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1055" y="3325471"/>
        <a:ext cx="2130506" cy="1795760"/>
      </dsp:txXfrm>
    </dsp:sp>
    <dsp:sp modelId="{3AE6F4CD-06AB-417C-BB7B-95CF452F0B6B}">
      <dsp:nvSpPr>
        <dsp:cNvPr id="0" name=""/>
        <dsp:cNvSpPr/>
      </dsp:nvSpPr>
      <dsp:spPr>
        <a:xfrm>
          <a:off x="4696569" y="1595391"/>
          <a:ext cx="2242244" cy="743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02EFB-3050-4F27-B65A-E2962CDE549B}">
      <dsp:nvSpPr>
        <dsp:cNvPr id="0" name=""/>
        <dsp:cNvSpPr/>
      </dsp:nvSpPr>
      <dsp:spPr>
        <a:xfrm>
          <a:off x="4945707" y="1832072"/>
          <a:ext cx="2242244" cy="74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CASE-2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WHEN RATIONAL NUMBER DO NOT HAVE SAME DENOMINATOR</a:t>
          </a:r>
          <a:endParaRPr lang="en-IN" sz="1200" kern="1200" dirty="0"/>
        </a:p>
      </dsp:txBody>
      <dsp:txXfrm>
        <a:off x="4967481" y="1853846"/>
        <a:ext cx="2198696" cy="699888"/>
      </dsp:txXfrm>
    </dsp:sp>
    <dsp:sp modelId="{CBD9C534-D653-4BC8-AE64-6C6A265F88BD}">
      <dsp:nvSpPr>
        <dsp:cNvPr id="0" name=""/>
        <dsp:cNvSpPr/>
      </dsp:nvSpPr>
      <dsp:spPr>
        <a:xfrm>
          <a:off x="4696569" y="2990946"/>
          <a:ext cx="2242244" cy="3629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68920-AD6F-40BE-AE37-693BB19E29CF}">
      <dsp:nvSpPr>
        <dsp:cNvPr id="0" name=""/>
        <dsp:cNvSpPr/>
      </dsp:nvSpPr>
      <dsp:spPr>
        <a:xfrm>
          <a:off x="4945707" y="3227628"/>
          <a:ext cx="2242244" cy="3629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z-Cyrl-A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Ӂ</a:t>
          </a: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Take LCM of denominators and then add the rational numbers.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Example-Add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𝟏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𝟒</m:t>
                  </m:r>
                </m:den>
              </m:f>
            </m:oMath>
          </a14:m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𝟐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den>
              </m:f>
            </m:oMath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Solution: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𝟏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𝟒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+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𝟐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den>
              </m:f>
            </m:oMath>
          </a14:m>
          <a:endParaRPr lang="en-GB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LCM of denominators 4 and 3 is 12.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𝟏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𝟒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𝟏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𝟑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𝟒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𝟑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𝟑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𝟏𝟐</m:t>
                    </m:r>
                  </m:den>
                </m:f>
              </m:oMath>
            </m:oMathPara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𝟐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𝟑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𝟐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𝟒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𝟑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𝟒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𝟖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𝟏𝟐</m:t>
                    </m:r>
                  </m:den>
                </m:f>
              </m:oMath>
            </m:oMathPara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 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𝟏𝟐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+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𝟖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𝟏𝟐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  <m:r>
                    <a:rPr lang="en-IN" sz="1400" b="1" i="1" kern="1200" smtClean="0">
                      <a:latin typeface="Cambria Math"/>
                    </a:rPr>
                    <m:t>+</m:t>
                  </m:r>
                  <m:r>
                    <a:rPr lang="en-IN" sz="1400" b="1" i="1" kern="1200" smtClean="0">
                      <a:latin typeface="Cambria Math"/>
                    </a:rPr>
                    <m:t>𝟖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𝟏𝟐</m:t>
                  </m:r>
                </m:den>
              </m:f>
            </m:oMath>
          </a14:m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dirty="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dirty="0" smtClean="0">
                      <a:latin typeface="Cambria Math"/>
                    </a:rPr>
                    <m:t>𝟏𝟏</m:t>
                  </m:r>
                </m:num>
                <m:den>
                  <m:r>
                    <a:rPr lang="en-IN" sz="1400" b="1" i="1" kern="1200" dirty="0" smtClean="0">
                      <a:latin typeface="Cambria Math"/>
                    </a:rPr>
                    <m:t>𝟏𝟐</m:t>
                  </m:r>
                </m:den>
              </m:f>
            </m:oMath>
          </a14:m>
          <a:endParaRPr lang="en-IN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380" y="3293301"/>
        <a:ext cx="2110898" cy="3498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C6C4-9381-4256-A751-7A14998D73E2}">
      <dsp:nvSpPr>
        <dsp:cNvPr id="0" name=""/>
        <dsp:cNvSpPr/>
      </dsp:nvSpPr>
      <dsp:spPr>
        <a:xfrm>
          <a:off x="5771971" y="2338827"/>
          <a:ext cx="91440" cy="65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21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5404-C5CE-4B5D-BC20-F2E86A24F1BE}">
      <dsp:nvSpPr>
        <dsp:cNvPr id="0" name=""/>
        <dsp:cNvSpPr/>
      </dsp:nvSpPr>
      <dsp:spPr>
        <a:xfrm>
          <a:off x="4447430" y="943271"/>
          <a:ext cx="1370260" cy="65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00"/>
              </a:lnTo>
              <a:lnTo>
                <a:pt x="1370260" y="444400"/>
              </a:lnTo>
              <a:lnTo>
                <a:pt x="1370260" y="6521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C7D68-839B-420A-A69C-1BBE1DCAB007}">
      <dsp:nvSpPr>
        <dsp:cNvPr id="0" name=""/>
        <dsp:cNvSpPr/>
      </dsp:nvSpPr>
      <dsp:spPr>
        <a:xfrm>
          <a:off x="3031450" y="2380801"/>
          <a:ext cx="91440" cy="65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21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C454B-28B2-4BBA-8B41-3E402EBED629}">
      <dsp:nvSpPr>
        <dsp:cNvPr id="0" name=""/>
        <dsp:cNvSpPr/>
      </dsp:nvSpPr>
      <dsp:spPr>
        <a:xfrm>
          <a:off x="3077170" y="943271"/>
          <a:ext cx="1370260" cy="652119"/>
        </a:xfrm>
        <a:custGeom>
          <a:avLst/>
          <a:gdLst/>
          <a:ahLst/>
          <a:cxnLst/>
          <a:rect l="0" t="0" r="0" b="0"/>
          <a:pathLst>
            <a:path>
              <a:moveTo>
                <a:pt x="1370260" y="0"/>
              </a:moveTo>
              <a:lnTo>
                <a:pt x="1370260" y="444400"/>
              </a:lnTo>
              <a:lnTo>
                <a:pt x="0" y="444400"/>
              </a:lnTo>
              <a:lnTo>
                <a:pt x="0" y="6521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711A7-C978-4A04-A491-7FF5A61ABBD0}">
      <dsp:nvSpPr>
        <dsp:cNvPr id="0" name=""/>
        <dsp:cNvSpPr/>
      </dsp:nvSpPr>
      <dsp:spPr>
        <a:xfrm>
          <a:off x="3326308" y="557"/>
          <a:ext cx="2242244" cy="942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39588-F452-4FBB-A99D-823F8DD7ACCD}">
      <dsp:nvSpPr>
        <dsp:cNvPr id="0" name=""/>
        <dsp:cNvSpPr/>
      </dsp:nvSpPr>
      <dsp:spPr>
        <a:xfrm>
          <a:off x="3575446" y="237238"/>
          <a:ext cx="2242244" cy="942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SUBTRACTION ON RATIONAL NUMBERS</a:t>
          </a:r>
          <a:endParaRPr lang="en-IN" sz="1600" b="1" kern="1200" dirty="0"/>
        </a:p>
      </dsp:txBody>
      <dsp:txXfrm>
        <a:off x="3603057" y="264849"/>
        <a:ext cx="2187022" cy="887492"/>
      </dsp:txXfrm>
    </dsp:sp>
    <dsp:sp modelId="{3C44A01B-39FC-4064-A377-52CEF7F342AE}">
      <dsp:nvSpPr>
        <dsp:cNvPr id="0" name=""/>
        <dsp:cNvSpPr/>
      </dsp:nvSpPr>
      <dsp:spPr>
        <a:xfrm>
          <a:off x="1956048" y="1595391"/>
          <a:ext cx="2242244" cy="785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90EA1-A3A5-4F76-A6B1-5EC381FCE4C3}">
      <dsp:nvSpPr>
        <dsp:cNvPr id="0" name=""/>
        <dsp:cNvSpPr/>
      </dsp:nvSpPr>
      <dsp:spPr>
        <a:xfrm>
          <a:off x="2205186" y="1832072"/>
          <a:ext cx="2242244" cy="78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smtClean="0"/>
            <a:t>CASE-1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smtClean="0"/>
            <a:t>WHEN RATIONAL NUMBER HAVING SAME DENOMINATOR</a:t>
          </a:r>
          <a:endParaRPr lang="en-IN" sz="1200" kern="1200" dirty="0"/>
        </a:p>
      </dsp:txBody>
      <dsp:txXfrm>
        <a:off x="2228190" y="1855076"/>
        <a:ext cx="2196236" cy="739402"/>
      </dsp:txXfrm>
    </dsp:sp>
    <dsp:sp modelId="{B0D93E54-A45A-442D-832D-90CE6187D684}">
      <dsp:nvSpPr>
        <dsp:cNvPr id="0" name=""/>
        <dsp:cNvSpPr/>
      </dsp:nvSpPr>
      <dsp:spPr>
        <a:xfrm>
          <a:off x="1956048" y="3032921"/>
          <a:ext cx="2242244" cy="19074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909C5-9D90-45A5-AC48-38D9BC871B3C}">
      <dsp:nvSpPr>
        <dsp:cNvPr id="0" name=""/>
        <dsp:cNvSpPr/>
      </dsp:nvSpPr>
      <dsp:spPr>
        <a:xfrm>
          <a:off x="2205186" y="3269602"/>
          <a:ext cx="2242244" cy="1907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Ӂ</a:t>
          </a:r>
          <a:r>
            <a:rPr lang="en-IN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Subtract numerators of the rational numbers and then divide by the common denominator.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Ex- </a:t>
          </a: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</m:oMath>
          </a14:m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𝟔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</m:oMath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Solution: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−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𝟔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  <m:r>
                    <a:rPr lang="en-IN" sz="1400" b="1" i="1" kern="1200" smtClean="0">
                      <a:latin typeface="Cambria Math"/>
                    </a:rPr>
                    <m:t>−</m:t>
                  </m:r>
                  <m:r>
                    <a:rPr lang="en-IN" sz="1400" b="1" i="1" kern="1200" smtClean="0">
                      <a:latin typeface="Cambria Math"/>
                    </a:rPr>
                    <m:t>𝟔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−</m:t>
                  </m:r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𝟕</m:t>
                  </m:r>
                </m:den>
              </m:f>
            </m:oMath>
          </a14:m>
          <a:endParaRPr lang="en-IN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1055" y="3325471"/>
        <a:ext cx="2130506" cy="1795760"/>
      </dsp:txXfrm>
    </dsp:sp>
    <dsp:sp modelId="{3AE6F4CD-06AB-417C-BB7B-95CF452F0B6B}">
      <dsp:nvSpPr>
        <dsp:cNvPr id="0" name=""/>
        <dsp:cNvSpPr/>
      </dsp:nvSpPr>
      <dsp:spPr>
        <a:xfrm>
          <a:off x="4696569" y="1595391"/>
          <a:ext cx="2242244" cy="743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02EFB-3050-4F27-B65A-E2962CDE549B}">
      <dsp:nvSpPr>
        <dsp:cNvPr id="0" name=""/>
        <dsp:cNvSpPr/>
      </dsp:nvSpPr>
      <dsp:spPr>
        <a:xfrm>
          <a:off x="4945707" y="1832072"/>
          <a:ext cx="2242244" cy="74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CASE-2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WHEN RATIONAL NUMBER DO NOT HAVE SAME DENOMINATOR</a:t>
          </a:r>
          <a:endParaRPr lang="en-IN" sz="1200" kern="1200" dirty="0"/>
        </a:p>
      </dsp:txBody>
      <dsp:txXfrm>
        <a:off x="4967481" y="1853846"/>
        <a:ext cx="2198696" cy="699888"/>
      </dsp:txXfrm>
    </dsp:sp>
    <dsp:sp modelId="{CBD9C534-D653-4BC8-AE64-6C6A265F88BD}">
      <dsp:nvSpPr>
        <dsp:cNvPr id="0" name=""/>
        <dsp:cNvSpPr/>
      </dsp:nvSpPr>
      <dsp:spPr>
        <a:xfrm>
          <a:off x="4696569" y="2990946"/>
          <a:ext cx="2242244" cy="3629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68920-AD6F-40BE-AE37-693BB19E29CF}">
      <dsp:nvSpPr>
        <dsp:cNvPr id="0" name=""/>
        <dsp:cNvSpPr/>
      </dsp:nvSpPr>
      <dsp:spPr>
        <a:xfrm>
          <a:off x="4945707" y="3227628"/>
          <a:ext cx="2242244" cy="3629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z-Cyrl-A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Ӂ</a:t>
          </a: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Take LCM of denominators and then subtract the rational numbers.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Example-Add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𝟏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𝟒</m:t>
                  </m:r>
                </m:den>
              </m:f>
            </m:oMath>
          </a14:m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−</m:t>
                  </m:r>
                  <m:r>
                    <a:rPr lang="en-IN" sz="1400" b="1" i="1" kern="1200" smtClean="0">
                      <a:latin typeface="Cambria Math"/>
                    </a:rPr>
                    <m:t>𝟐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den>
              </m:f>
            </m:oMath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Solution: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𝟏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𝟒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−(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−</m:t>
                  </m:r>
                  <m:r>
                    <a:rPr lang="en-IN" sz="1400" b="1" i="1" kern="1200" smtClean="0">
                      <a:latin typeface="Cambria Math"/>
                    </a:rPr>
                    <m:t>𝟐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den>
              </m:f>
            </m:oMath>
          </a14:m>
          <a:r>
            <a:rPr lang="en-GB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LCM of denominators 4 and 3 is 12.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𝟏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𝟒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𝟏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𝟑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𝟒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𝟑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𝟑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𝟏𝟐</m:t>
                    </m:r>
                  </m:den>
                </m:f>
              </m:oMath>
            </m:oMathPara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𝟐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𝟑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𝟐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𝟒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𝟑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IN" sz="1400" b="1" i="1" kern="1200" smtClean="0">
                        <a:latin typeface="Cambria Math"/>
                        <a:ea typeface="Cambria Math"/>
                      </a:rPr>
                      <m:t>𝟒</m:t>
                    </m:r>
                  </m:den>
                </m:f>
                <m:r>
                  <a:rPr lang="en-IN" sz="1400" b="1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n-IN" sz="1400" b="1" i="1" kern="1200" smtClean="0">
                        <a:latin typeface="Cambria Math"/>
                      </a:rPr>
                    </m:ctrlPr>
                  </m:fPr>
                  <m:num>
                    <m:r>
                      <a:rPr lang="en-IN" sz="1400" b="1" i="1" kern="1200" smtClean="0">
                        <a:latin typeface="Cambria Math"/>
                      </a:rPr>
                      <m:t>𝟖</m:t>
                    </m:r>
                  </m:num>
                  <m:den>
                    <m:r>
                      <a:rPr lang="en-IN" sz="1400" b="1" i="1" kern="1200" smtClean="0">
                        <a:latin typeface="Cambria Math"/>
                      </a:rPr>
                      <m:t>𝟏𝟐</m:t>
                    </m:r>
                  </m:den>
                </m:f>
              </m:oMath>
            </m:oMathPara>
          </a14:m>
          <a:endParaRPr lang="en-IN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 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𝟏𝟐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−(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−</m:t>
                  </m:r>
                  <m:r>
                    <a:rPr lang="en-IN" sz="1400" b="1" i="1" kern="1200" smtClean="0">
                      <a:latin typeface="Cambria Math"/>
                    </a:rPr>
                    <m:t>𝟖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𝟏𝟐</m:t>
                  </m:r>
                </m:den>
              </m:f>
              <m:r>
                <a:rPr lang="en-IN" sz="1400" b="1" i="1" kern="1200" smtClean="0">
                  <a:latin typeface="Cambria Math"/>
                </a:rPr>
                <m:t>)=</m:t>
              </m:r>
              <m:f>
                <m:fPr>
                  <m:ctrlPr>
                    <a:rPr lang="en-IN" sz="1400" b="1" i="1" kern="120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smtClean="0">
                      <a:latin typeface="Cambria Math"/>
                    </a:rPr>
                    <m:t>𝟑</m:t>
                  </m:r>
                  <m:r>
                    <a:rPr lang="en-IN" sz="1400" b="1" i="1" kern="1200" smtClean="0">
                      <a:latin typeface="Cambria Math"/>
                    </a:rPr>
                    <m:t>+</m:t>
                  </m:r>
                  <m:r>
                    <a:rPr lang="en-IN" sz="1400" b="1" i="1" kern="1200" smtClean="0">
                      <a:latin typeface="Cambria Math"/>
                    </a:rPr>
                    <m:t>𝟖</m:t>
                  </m:r>
                </m:num>
                <m:den>
                  <m:r>
                    <a:rPr lang="en-IN" sz="1400" b="1" i="1" kern="1200" smtClean="0">
                      <a:latin typeface="Cambria Math"/>
                    </a:rPr>
                    <m:t>𝟏𝟐</m:t>
                  </m:r>
                </m:den>
              </m:f>
            </m:oMath>
          </a14:m>
          <a:r>
            <a:rPr lang="en-IN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1400" b="1" i="1" kern="1200" dirty="0" smtClean="0">
                      <a:latin typeface="Cambria Math"/>
                    </a:rPr>
                  </m:ctrlPr>
                </m:fPr>
                <m:num>
                  <m:r>
                    <a:rPr lang="en-IN" sz="1400" b="1" i="1" kern="1200" dirty="0" smtClean="0">
                      <a:latin typeface="Cambria Math"/>
                    </a:rPr>
                    <m:t>𝟏𝟏</m:t>
                  </m:r>
                </m:num>
                <m:den>
                  <m:r>
                    <a:rPr lang="en-IN" sz="1400" b="1" i="1" kern="1200" dirty="0" smtClean="0">
                      <a:latin typeface="Cambria Math"/>
                    </a:rPr>
                    <m:t> </m:t>
                  </m:r>
                  <m:r>
                    <a:rPr lang="en-IN" sz="1400" b="1" i="1" kern="1200" dirty="0" smtClean="0">
                      <a:latin typeface="Cambria Math"/>
                    </a:rPr>
                    <m:t>𝟏𝟐</m:t>
                  </m:r>
                </m:den>
              </m:f>
            </m:oMath>
          </a14:m>
          <a:endParaRPr lang="en-IN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380" y="3293301"/>
        <a:ext cx="2110898" cy="3498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7B77-A257-4AFC-8AFC-1FE6A72951D3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94632-138A-43DA-A41B-40A727252B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920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4632-138A-43DA-A41B-40A727252B95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0080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microsoft.com/office/2007/relationships/hdphoto" Target="../media/hdphoto2.wdp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9.wdp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open?id=1_NDyOiyhwl1r_p10RLHoXzEsMMUHxO0C" TargetMode="Externa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1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5" t="7955" r="8540"/>
          <a:stretch/>
        </p:blipFill>
        <p:spPr>
          <a:xfrm rot="173054">
            <a:off x="685800" y="152400"/>
            <a:ext cx="1939638" cy="200462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Cloud Callout 2"/>
          <p:cNvSpPr/>
          <p:nvPr/>
        </p:nvSpPr>
        <p:spPr>
          <a:xfrm rot="645351">
            <a:off x="2704562" y="278411"/>
            <a:ext cx="5562600" cy="1371600"/>
          </a:xfrm>
          <a:prstGeom prst="cloudCallout">
            <a:avLst>
              <a:gd name="adj1" fmla="val -51708"/>
              <a:gd name="adj2" fmla="val 63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OPERATIONS  ON RATIONAL NUMBERS</a:t>
            </a:r>
            <a:endParaRPr lang="en-IN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647930"/>
              </p:ext>
            </p:extLst>
          </p:nvPr>
        </p:nvGraphicFramePr>
        <p:xfrm>
          <a:off x="914400" y="2393132"/>
          <a:ext cx="6248400" cy="397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581400"/>
                <a:gridCol w="1752600"/>
              </a:tblGrid>
              <a:tr h="523543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 NO</a:t>
                      </a:r>
                      <a:endParaRPr lang="en-IN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SUB-TOPIC</a:t>
                      </a:r>
                      <a:endParaRPr lang="en-IN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SLIDE NO</a:t>
                      </a:r>
                      <a:endParaRPr lang="en-IN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5620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</a:t>
                      </a:r>
                      <a:endParaRPr lang="en-IN" b="1" dirty="0"/>
                    </a:p>
                  </a:txBody>
                  <a:tcPr/>
                </a:tc>
              </a:tr>
              <a:tr h="52354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ADDITION OF RATIONAL NUMBERS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AND ITS PROPERTIES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</a:t>
                      </a:r>
                      <a:endParaRPr lang="en-IN" b="1" dirty="0"/>
                    </a:p>
                  </a:txBody>
                  <a:tcPr/>
                </a:tc>
              </a:tr>
              <a:tr h="52354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SUBTRACTION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 </a:t>
                      </a:r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OF RATIONAL NUMBERS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 AND ITS PROPERTIES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8</a:t>
                      </a:r>
                      <a:endParaRPr lang="en-IN" b="1" dirty="0"/>
                    </a:p>
                  </a:txBody>
                  <a:tcPr/>
                </a:tc>
              </a:tr>
              <a:tr h="725187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MULTIPLICATION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 </a:t>
                      </a:r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OF RATIONAL NUMBERS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 AND ITS PROPERTIES</a:t>
                      </a:r>
                      <a:endParaRPr lang="en-IN" sz="14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12</a:t>
                      </a:r>
                      <a:endParaRPr lang="en-IN" b="1" dirty="0"/>
                    </a:p>
                  </a:txBody>
                  <a:tcPr/>
                </a:tc>
              </a:tr>
              <a:tr h="725187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DIVISION OF RATIONAL NUMBERS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 AND ITS PROPERTIES</a:t>
                      </a:r>
                      <a:endParaRPr lang="en-IN" sz="14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18</a:t>
                      </a:r>
                      <a:endParaRPr lang="en-IN" b="1" dirty="0"/>
                    </a:p>
                  </a:txBody>
                  <a:tcPr/>
                </a:tc>
              </a:tr>
              <a:tr h="55948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RATIONAL</a:t>
                      </a:r>
                      <a:r>
                        <a:rPr lang="en-IN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 NUMBERS BETWEEN TWO RATIONAL NUMBERS</a:t>
                      </a:r>
                      <a:endParaRPr lang="en-IN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24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4" r="15467" b="6831"/>
          <a:stretch/>
        </p:blipFill>
        <p:spPr>
          <a:xfrm>
            <a:off x="7162800" y="4717475"/>
            <a:ext cx="1745674" cy="1641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428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7709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564" y="37863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516" y="504139"/>
            <a:ext cx="8712968" cy="48646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800" dirty="0" smtClean="0"/>
              <a:t> </a:t>
            </a:r>
            <a:r>
              <a:rPr lang="en-IN" sz="28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MULTIPLICATION  OF  RATIONAL NUMBERS</a:t>
            </a:r>
            <a:endParaRPr lang="en-IN" sz="2800" dirty="0">
              <a:solidFill>
                <a:schemeClr val="bg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57200" y="1295400"/>
                <a:ext cx="8153400" cy="16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product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−10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−10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×(−10)</m:t>
                        </m:r>
                      </m:num>
                      <m:den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×3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−8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153400" cy="1677767"/>
              </a:xfrm>
              <a:prstGeom prst="rect">
                <a:avLst/>
              </a:prstGeom>
              <a:blipFill rotWithShape="1">
                <a:blip r:embed="rId2"/>
                <a:stretch>
                  <a:fillRect l="-747" b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Horizontal Scroll 5"/>
              <p:cNvSpPr/>
              <p:nvPr/>
            </p:nvSpPr>
            <p:spPr>
              <a:xfrm>
                <a:off x="4306070" y="1828800"/>
                <a:ext cx="4394584" cy="2666999"/>
              </a:xfrm>
              <a:prstGeom prst="horizontalScroll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IN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IN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rational numbers then</a:t>
                </a:r>
              </a:p>
              <a:p>
                <a:pPr algn="ctr"/>
                <a:r>
                  <a:rPr lang="en-IN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IN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IN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IN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IN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en-IN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𝑷𝒓𝒐𝒅𝒖𝒄𝒕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𝒏𝒖𝒎𝒆𝒓𝒆𝒂𝒕𝒐𝒓𝒔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𝑷𝒓𝒐𝒅𝒖𝒄𝒕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𝑫𝒆𝒏𝒐𝒎𝒊𝒏𝒂𝒕𝒐𝒓𝒔</m:t>
                          </m:r>
                        </m:den>
                      </m:f>
                    </m:oMath>
                  </m:oMathPara>
                </a14:m>
                <a:endParaRPr lang="en-I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70" y="1828800"/>
                <a:ext cx="4394584" cy="2666999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13" b="-1292"/>
          <a:stretch/>
        </p:blipFill>
        <p:spPr>
          <a:xfrm rot="2058784">
            <a:off x="1704243" y="3887633"/>
            <a:ext cx="2354558" cy="23561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ounded Rectangle 7"/>
              <p:cNvSpPr/>
              <p:nvPr/>
            </p:nvSpPr>
            <p:spPr>
              <a:xfrm>
                <a:off x="4319925" y="4953000"/>
                <a:ext cx="3699164" cy="16764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Solve the followings…</a:t>
                </a:r>
              </a:p>
              <a:p>
                <a:pPr marL="342900" indent="-342900">
                  <a:buAutoNum type="alphaLcParenBoth"/>
                </a:pPr>
                <a:r>
                  <a:rPr lang="en-IN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Multiply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IN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/>
                </a:r>
                <a:r>
                  <a:rPr lang="en-IN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IN" sz="1600" b="1" dirty="0" smtClean="0">
                  <a:solidFill>
                    <a:schemeClr val="accent4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IN" sz="1600" dirty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/>
                </a:r>
                <a:r>
                  <a:rPr lang="en-IN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Multiply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IN" sz="1600" dirty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 and </a:t>
                </a:r>
                <a:r>
                  <a:rPr lang="en-IN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600" b="1" dirty="0">
                  <a:solidFill>
                    <a:schemeClr val="accent4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25" y="4953000"/>
                <a:ext cx="3699164" cy="167640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07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7620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748145" y="364775"/>
            <a:ext cx="8153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2">
                    <a:lumMod val="75000"/>
                  </a:schemeClr>
                </a:solidFill>
              </a:rPr>
              <a:t>PROPERTIES OF MULTIPLICATION OF RATIONAL NUMBERS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8077200" cy="4578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IN" sz="2000" b="1" u="sng" dirty="0" smtClean="0">
                    <a:solidFill>
                      <a:srgbClr val="0000CC"/>
                    </a:solidFill>
                  </a:rPr>
                  <a:t>CLOSURE PROPERTY</a:t>
                </a:r>
                <a:r>
                  <a:rPr lang="en-IN" sz="2000" b="1" dirty="0" smtClean="0"/>
                  <a:t>:</a:t>
                </a:r>
              </a:p>
              <a:p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any two rational number is always </a:t>
                </a: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rational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</a:p>
              <a:p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Rational </a:t>
                </a: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And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rational number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Rational numbers are closed under </a:t>
                </a:r>
                <a:r>
                  <a:rPr lang="en-IN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multiplication.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IN" b="1" u="sng" dirty="0" smtClean="0">
                    <a:solidFill>
                      <a:srgbClr val="0000CC"/>
                    </a:solidFill>
                  </a:rPr>
                  <a:t>COMMUTATIVE PROPERTY</a:t>
                </a:r>
                <a:r>
                  <a:rPr lang="en-IN" dirty="0" smtClean="0">
                    <a:solidFill>
                      <a:srgbClr val="0000CC"/>
                    </a:solidFill>
                  </a:rPr>
                  <a:t>:</a:t>
                </a:r>
                <a:r>
                  <a:rPr lang="en-IN" sz="2000" dirty="0"/>
                  <a:t/>
                </a:r>
                <a:br>
                  <a:rPr lang="en-IN" sz="2000" dirty="0"/>
                </a:br>
                <a:r>
                  <a:rPr lang="en-IN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IN" dirty="0">
                    <a:solidFill>
                      <a:schemeClr val="bg1"/>
                    </a:solidFill>
                  </a:rPr>
                  <a:t>product  of two rational numbers remain same even if we change their order  . If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two rational number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br>
                  <a:rPr lang="en-IN" sz="2000" dirty="0">
                    <a:solidFill>
                      <a:schemeClr val="bg1"/>
                    </a:solidFill>
                  </a:rPr>
                </a:br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</a:rPr>
                  <a:t>Example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: Verify </a:t>
                </a:r>
                <a:r>
                  <a:rPr lang="en-IN" dirty="0">
                    <a:solidFill>
                      <a:schemeClr val="bg1"/>
                    </a:solidFill>
                  </a:rPr>
                  <a:t>that product  of two rational number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remains same even if   the order  is  changed 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IN" dirty="0" smtClean="0">
                    <a:solidFill>
                      <a:schemeClr val="bg1"/>
                    </a:solidFill>
                  </a:rPr>
                  <a:t>LHS=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/>
                    </a:solidFill>
                    <a:ea typeface="Cambria Math"/>
                  </a:rPr>
                  <a:t/>
                </a:r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endParaRPr lang="en-IN" dirty="0" smtClean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                      Hence LHS=RHS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8077200" cy="4578689"/>
              </a:xfrm>
              <a:prstGeom prst="rect">
                <a:avLst/>
              </a:prstGeom>
              <a:blipFill rotWithShape="1">
                <a:blip r:embed="rId2"/>
                <a:stretch>
                  <a:fillRect l="-604" t="-666" b="-10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438400" y="4401189"/>
                <a:ext cx="1371600" cy="87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01189"/>
                <a:ext cx="1371600" cy="875624"/>
              </a:xfrm>
              <a:prstGeom prst="rect">
                <a:avLst/>
              </a:prstGeom>
              <a:blipFill rotWithShape="1">
                <a:blip r:embed="rId3"/>
                <a:stretch>
                  <a:fillRect l="-3556" b="-34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8145" y="5814021"/>
            <a:ext cx="7329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0000"/>
                </a:solidFill>
              </a:rPr>
              <a:t>Commutative property </a:t>
            </a:r>
            <a:r>
              <a:rPr lang="en-IN" sz="1600" b="1" dirty="0" smtClean="0">
                <a:solidFill>
                  <a:srgbClr val="FF0000"/>
                </a:solidFill>
              </a:rPr>
              <a:t>holds TRUE </a:t>
            </a:r>
            <a:r>
              <a:rPr lang="en-IN" sz="1600" b="1" dirty="0">
                <a:solidFill>
                  <a:srgbClr val="FF0000"/>
                </a:solidFill>
              </a:rPr>
              <a:t>in multiplication of rational </a:t>
            </a:r>
            <a:r>
              <a:rPr lang="en-IN" sz="1600" b="1" dirty="0" smtClean="0">
                <a:solidFill>
                  <a:srgbClr val="FF0000"/>
                </a:solidFill>
              </a:rPr>
              <a:t>number.</a:t>
            </a:r>
            <a:endParaRPr lang="en-IN" sz="1600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205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8772" y="34636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85800" y="381000"/>
                <a:ext cx="8153400" cy="20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IN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Associative </a:t>
                </a:r>
                <a:r>
                  <a:rPr lang="en-IN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Property:</a:t>
                </a:r>
                <a:r>
                  <a:rPr lang="en-IN" sz="1600" dirty="0">
                    <a:solidFill>
                      <a:srgbClr val="FF0000"/>
                    </a:solidFill>
                  </a:rPr>
                  <a:t/>
                </a:r>
                <a:br>
                  <a:rPr lang="en-IN" sz="1600" dirty="0">
                    <a:solidFill>
                      <a:srgbClr val="FF0000"/>
                    </a:solidFill>
                  </a:rPr>
                </a:br>
                <a:r>
                  <a:rPr lang="en-IN" sz="1600" dirty="0" smtClean="0">
                    <a:solidFill>
                      <a:schemeClr val="bg1"/>
                    </a:solidFill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</a:rPr>
                  <a:t>The product of three rational numbers remains same even after     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:r>
                  <a:rPr lang="en-IN" dirty="0">
                    <a:solidFill>
                      <a:schemeClr val="bg1"/>
                    </a:solidFill>
                  </a:rPr>
                  <a:t>      changing the   groups. 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:r>
                  <a:rPr lang="en-IN" dirty="0">
                    <a:solidFill>
                      <a:schemeClr val="bg1"/>
                    </a:solidFill>
                  </a:rPr>
                  <a:t>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 ,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z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are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three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rational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numbers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/>
                      </a:rPr>
                      <m:t>then</m:t>
                    </m:r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)×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×(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bg1"/>
                    </a:solidFill>
                  </a:rPr>
                  <a:t/>
                </a:r>
                <a:br>
                  <a:rPr lang="en-IN" sz="1400" dirty="0">
                    <a:solidFill>
                      <a:schemeClr val="bg1"/>
                    </a:solidFill>
                  </a:rPr>
                </a:br>
                <a:r>
                  <a:rPr lang="en-IN" dirty="0">
                    <a:solidFill>
                      <a:schemeClr val="bg1"/>
                    </a:solidFill>
                  </a:rPr>
                  <a:t>Example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: Verify </a:t>
                </a:r>
                <a:r>
                  <a:rPr lang="en-IN" dirty="0">
                    <a:solidFill>
                      <a:schemeClr val="bg1"/>
                    </a:solidFill>
                  </a:rPr>
                  <a:t>that  product of three rational numbers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/>
                    </a:solidFill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</a:rPr>
                  <a:t>and</a:t>
                </a:r>
                <a:r>
                  <a:rPr lang="en-IN" dirty="0" smtClean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remains same even after changing the 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groupings.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000"/>
                <a:ext cx="8153400" cy="2027286"/>
              </a:xfrm>
              <a:prstGeom prst="rect">
                <a:avLst/>
              </a:prstGeom>
              <a:blipFill rotWithShape="1">
                <a:blip r:embed="rId2"/>
                <a:stretch>
                  <a:fillRect l="-1346" t="-2711" b="-36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4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25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143000" y="2666999"/>
                <a:ext cx="2667000" cy="131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LHS=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28</m:t>
                            </m:r>
                          </m:den>
                        </m:f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154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6999"/>
                <a:ext cx="2667000" cy="1318759"/>
              </a:xfrm>
              <a:prstGeom prst="rect">
                <a:avLst/>
              </a:prstGeom>
              <a:blipFill rotWithShape="1">
                <a:blip r:embed="rId3"/>
                <a:stretch>
                  <a:fillRect l="-2059" b="-1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052455" y="2632147"/>
                <a:ext cx="2514600" cy="1593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77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154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55" y="2632147"/>
                <a:ext cx="2514600" cy="1593706"/>
              </a:xfrm>
              <a:prstGeom prst="rect">
                <a:avLst/>
              </a:prstGeom>
              <a:blipFill rotWithShape="1">
                <a:blip r:embed="rId4"/>
                <a:stretch>
                  <a:fillRect l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/>
          <p:cNvSpPr/>
          <p:nvPr/>
        </p:nvSpPr>
        <p:spPr>
          <a:xfrm rot="20725263">
            <a:off x="6355546" y="2205841"/>
            <a:ext cx="2667000" cy="1693683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Hence rational number obeys associative  under multiplication.</a:t>
            </a:r>
            <a:endParaRPr lang="en-IN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1529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LHS=RH</a:t>
            </a:r>
            <a:r>
              <a:rPr lang="en-IN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1067">
            <a:off x="3077589" y="4501799"/>
            <a:ext cx="4732303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0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381000" y="381000"/>
                <a:ext cx="8191500" cy="174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IN" sz="2800" b="1" dirty="0" smtClean="0">
                    <a:solidFill>
                      <a:srgbClr val="0000CC"/>
                    </a:solidFill>
                  </a:rPr>
                  <a:t>MULTIPLICATIVE  IDENTITY:</a:t>
                </a:r>
                <a:r>
                  <a:rPr lang="en-IN" sz="2800" dirty="0"/>
                  <a:t/>
                </a:r>
                <a:br>
                  <a:rPr lang="en-IN" sz="2800" dirty="0"/>
                </a:br>
                <a:r>
                  <a:rPr lang="en-IN" dirty="0">
                    <a:solidFill>
                      <a:schemeClr val="bg1"/>
                    </a:solidFill>
                  </a:rPr>
                  <a:t>W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hen </a:t>
                </a:r>
                <a:r>
                  <a:rPr lang="en-IN" dirty="0">
                    <a:solidFill>
                      <a:schemeClr val="bg1"/>
                    </a:solidFill>
                  </a:rPr>
                  <a:t>1 is multiplied to any rational number then the product of the rational number is equal to  itself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:r>
                  <a:rPr lang="en-IN" dirty="0">
                    <a:solidFill>
                      <a:schemeClr val="bg1"/>
                    </a:solidFill>
                  </a:rPr>
                  <a:t>If x is a rational number  then    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×1=1×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:r>
                  <a:rPr lang="en-IN" dirty="0">
                    <a:solidFill>
                      <a:schemeClr val="bg1"/>
                    </a:solidFill>
                  </a:rPr>
                  <a:t>Example: let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191500" cy="1749838"/>
              </a:xfrm>
              <a:prstGeom prst="rect">
                <a:avLst/>
              </a:prstGeom>
              <a:blipFill rotWithShape="1">
                <a:blip r:embed="rId2"/>
                <a:stretch>
                  <a:fillRect l="-1340" t="-3136" b="-10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181100" y="2002561"/>
                <a:ext cx="6172200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LHS=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×1=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/>
                    </a:solidFill>
                  </a:rPr>
                  <a:t>      RHS=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Hence</m:t>
                    </m:r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LHS</m:t>
                    </m:r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RHS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002561"/>
                <a:ext cx="6172200" cy="487954"/>
              </a:xfrm>
              <a:prstGeom prst="rect">
                <a:avLst/>
              </a:prstGeom>
              <a:blipFill rotWithShape="1">
                <a:blip r:embed="rId3"/>
                <a:stretch>
                  <a:fillRect l="-889" b="-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95400" y="2667000"/>
            <a:ext cx="5943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identity element under the multiplication</a:t>
            </a:r>
          </a:p>
          <a:p>
            <a:pPr algn="ctr"/>
            <a:endParaRPr lang="en-I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33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PRODUCT OF A RATIONAL NUMBER AND ZERO IS ALWAYS ZERO</a:t>
            </a:r>
            <a:endParaRPr lang="en-I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457200" y="4648200"/>
                <a:ext cx="8115300" cy="154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𝑖𝑠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𝑎𝑛𝑦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𝑟𝑎𝑡𝑖𝑜𝑛𝑎𝑙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𝑛𝑢𝑚𝑏𝑒𝑟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𝑡h𝑒𝑛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×0=0×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IN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EXAMPLE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product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0</m:t>
                    </m:r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×0=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−4×0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7×1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IN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i="1" dirty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Again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0×−4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1×7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48200"/>
                <a:ext cx="8115300" cy="1544654"/>
              </a:xfrm>
              <a:prstGeom prst="rect">
                <a:avLst/>
              </a:prstGeom>
              <a:blipFill rotWithShape="1">
                <a:blip r:embed="rId4"/>
                <a:stretch>
                  <a:fillRect t="-1976" b="-11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325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8772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25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52400"/>
            <a:ext cx="784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3200" b="1" dirty="0" smtClean="0">
                <a:solidFill>
                  <a:srgbClr val="0000CC"/>
                </a:solidFill>
              </a:rPr>
              <a:t>Distributive </a:t>
            </a:r>
            <a:r>
              <a:rPr lang="en-IN" sz="3200" b="1" dirty="0">
                <a:solidFill>
                  <a:srgbClr val="0000CC"/>
                </a:solidFill>
              </a:rPr>
              <a:t>property</a:t>
            </a:r>
            <a:r>
              <a:rPr lang="en-IN" sz="3200" b="1" dirty="0" smtClean="0">
                <a:solidFill>
                  <a:srgbClr val="0000CC"/>
                </a:solidFill>
              </a:rPr>
              <a:t>:</a:t>
            </a:r>
            <a:endParaRPr lang="en-IN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33400" y="1066800"/>
                <a:ext cx="8077200" cy="162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I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If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𝑦𝑎𝑛𝑑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𝑎𝑟𝑒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𝑡h𝑒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𝑟𝑎𝑡𝑖𝑜𝑛𝑎𝑙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𝑛𝑢𝑚𝑏𝑒𝑟𝑠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</a:rPr>
                      <m:t>𝑡h𝑒𝑛</m:t>
                    </m:r>
                  </m:oMath>
                </a14:m>
                <a:r>
                  <a:rPr lang="en-I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>
                          <a:solidFill>
                            <a:schemeClr val="bg1"/>
                          </a:solidFill>
                          <a:latin typeface="Cambria Math"/>
                        </a:rPr>
                        <m:t>i</m:t>
                      </m:r>
                      <m:r>
                        <a:rPr lang="en-IN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(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−(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rational number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𝑡h𝑒𝑛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𝑣𝑒𝑟𝑖𝑓𝑦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𝑡h𝑎𝑡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6800"/>
                <a:ext cx="8077200" cy="1628459"/>
              </a:xfrm>
              <a:prstGeom prst="rect">
                <a:avLst/>
              </a:prstGeom>
              <a:blipFill rotWithShape="1">
                <a:blip r:embed="rId2"/>
                <a:stretch>
                  <a:fillRect l="-830" t="-1873" r="-1358" b="-52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914400" y="2851666"/>
                <a:ext cx="3048000" cy="227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LHS  =   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−7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−21−2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×(−23)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×9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−115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51666"/>
                <a:ext cx="3048000" cy="2274405"/>
              </a:xfrm>
              <a:prstGeom prst="rect">
                <a:avLst/>
              </a:prstGeom>
              <a:blipFill rotWithShape="1">
                <a:blip r:embed="rId3"/>
                <a:stretch>
                  <a:fillRect l="-1600" t="-13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343400" y="2819400"/>
                <a:ext cx="2514600" cy="223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 (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ea typeface="Cambria Math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−35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18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ea typeface="Cambria Math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−105−10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ea typeface="Cambria Math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−115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19400"/>
                <a:ext cx="2514600" cy="2235868"/>
              </a:xfrm>
              <a:prstGeom prst="rect">
                <a:avLst/>
              </a:prstGeom>
              <a:blipFill rotWithShape="1">
                <a:blip r:embed="rId4"/>
                <a:stretch>
                  <a:fillRect l="-2184" t="-13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0" y="5334000"/>
            <a:ext cx="7696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  <a:r>
              <a:rPr lang="en-IN" dirty="0" smtClean="0">
                <a:solidFill>
                  <a:schemeClr val="bg1"/>
                </a:solidFill>
              </a:rPr>
              <a:t>LHS=RHS Hence verified… </a:t>
            </a:r>
          </a:p>
          <a:p>
            <a:r>
              <a:rPr lang="en-IN" sz="2000" b="1" dirty="0" smtClean="0">
                <a:solidFill>
                  <a:srgbClr val="FF0000"/>
                </a:solidFill>
              </a:rPr>
              <a:t>So Rational numbers obeys Distributive property of multiplication over Addition and Subtraction.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82136">
            <a:off x="6350783" y="3329739"/>
            <a:ext cx="2466975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98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8772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25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09600"/>
            <a:ext cx="8305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Reciprocal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of a rational number(Multiplicative Inverse</a:t>
            </a:r>
            <a:r>
              <a:rPr lang="en-IN" sz="20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47700" y="1828800"/>
                <a:ext cx="8229600" cy="145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Reciprocal of rational number means interchanging of  numerator and denominator  in other words Rational number obtained after inverting the given rational number is called Reciprocal of  rational number</a:t>
                </a:r>
              </a:p>
              <a:p>
                <a:r>
                  <a:rPr lang="en-IN" sz="2000" b="1" dirty="0" smtClean="0">
                    <a:solidFill>
                      <a:schemeClr val="bg1"/>
                    </a:solidFill>
                  </a:rPr>
                  <a:t>Example</a:t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> : The Reciprocal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/>
                </a:r>
                <a:r>
                  <a:rPr lang="en-IN" sz="2000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828800"/>
                <a:ext cx="8229600" cy="1451295"/>
              </a:xfrm>
              <a:prstGeom prst="rect">
                <a:avLst/>
              </a:prstGeom>
              <a:blipFill rotWithShape="1">
                <a:blip r:embed="rId2"/>
                <a:stretch>
                  <a:fillRect l="-741" t="-2101" b="-25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Horizontal Scroll 7"/>
              <p:cNvSpPr/>
              <p:nvPr/>
            </p:nvSpPr>
            <p:spPr>
              <a:xfrm>
                <a:off x="838200" y="3405554"/>
                <a:ext cx="6477000" cy="2438400"/>
              </a:xfrm>
              <a:prstGeom prst="horizontalScroll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(1)Zero has no Reciprocal</a:t>
                </a: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(ii)Reciprocal of  </a:t>
                </a:r>
                <a:r>
                  <a:rPr lang="en-I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I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(iii) if x is any non zero rational </a:t>
                </a:r>
                <a:r>
                  <a:rPr lang="en-IN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number,then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its  </a:t>
                </a: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reciprocal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05554"/>
                <a:ext cx="6477000" cy="243840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27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25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DIVISION OF  RATIONAL  </a:t>
            </a:r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NUMBERS</a:t>
            </a:r>
            <a:endParaRPr lang="en-IN" sz="32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57200" y="1447800"/>
                <a:ext cx="8458200" cy="135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rgbClr val="FF0000"/>
                    </a:solidFill>
                  </a:rPr>
                  <a:t>EXAMPLE: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 Divide</a:t>
                </a: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𝑏𝑦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Solution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IN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r>
                  <a:rPr lang="en-IN" dirty="0" smtClean="0">
                    <a:solidFill>
                      <a:schemeClr val="bg1"/>
                    </a:solidFill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458200" cy="1351460"/>
              </a:xfrm>
              <a:prstGeom prst="rect">
                <a:avLst/>
              </a:prstGeom>
              <a:blipFill rotWithShape="1">
                <a:blip r:embed="rId2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Horizontal Scroll 6"/>
              <p:cNvSpPr/>
              <p:nvPr/>
            </p:nvSpPr>
            <p:spPr>
              <a:xfrm>
                <a:off x="4177145" y="2123530"/>
                <a:ext cx="4724400" cy="2819400"/>
              </a:xfrm>
              <a:prstGeom prst="horizontalScroll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/>
                </a:r>
                <a:r>
                  <a:rPr lang="en-IN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Dividing one rational number by another except by zero, is the same as the multiplication of the first by the reciprocal of the second,</a:t>
                </a:r>
              </a:p>
              <a:p>
                <a:pPr algn="ctr"/>
                <a:r>
                  <a:rPr lang="en-IN" sz="20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0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x÷y</a:t>
                </a:r>
                <a:r>
                  <a:rPr lang="en-IN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x</a:t>
                </a:r>
                <a14:m>
                  <m:oMath xmlns:m="http://schemas.openxmlformats.org/officeDocument/2006/math">
                    <m:r>
                      <a:rPr lang="en-IN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IN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2000" b="1" baseline="30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IN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IN" sz="20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45" y="2123530"/>
                <a:ext cx="4724400" cy="2819400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13" b="-1292"/>
          <a:stretch/>
        </p:blipFill>
        <p:spPr>
          <a:xfrm rot="2058784">
            <a:off x="548527" y="4739126"/>
            <a:ext cx="1640411" cy="16414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ounded Rectangle 7"/>
              <p:cNvSpPr/>
              <p:nvPr/>
            </p:nvSpPr>
            <p:spPr>
              <a:xfrm>
                <a:off x="2286000" y="5257800"/>
                <a:ext cx="4572000" cy="1295400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 smtClean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 followings…</a:t>
                </a:r>
              </a:p>
              <a:p>
                <a:pPr marL="342900" indent="-342900" algn="ctr">
                  <a:buAutoNum type="alphaLcParenBoth"/>
                </a:pPr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-10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AutoNum type="alphaLcParenBoth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-2</a:t>
                </a:r>
              </a:p>
              <a:p>
                <a:pPr algn="ctr"/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257800"/>
                <a:ext cx="4572000" cy="129540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268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27709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25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902677" y="424934"/>
            <a:ext cx="806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PROPORTIES OF DIVISION OF RATIONAL NUMBER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04800" y="948154"/>
                <a:ext cx="7813964" cy="503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b="1" dirty="0" smtClean="0">
                    <a:solidFill>
                      <a:srgbClr val="C00000"/>
                    </a:solidFill>
                  </a:rPr>
                  <a:t>Property: </a:t>
                </a:r>
                <a:r>
                  <a:rPr lang="en-IN" sz="2000" b="1" dirty="0">
                    <a:solidFill>
                      <a:srgbClr val="C00000"/>
                    </a:solidFill>
                  </a:rPr>
                  <a:t>1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Division</a:t>
                </a:r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</a:rPr>
                  <a:t>of a rational number by another rational number except zero is always rational number.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Example:  (i)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−5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dirty="0">
                    <a:solidFill>
                      <a:schemeClr val="bg1"/>
                    </a:solidFill>
                  </a:rPr>
                  <a:t>(ii)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(iii)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÷0=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𝑤h𝑖𝑐h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𝑟𝑎𝑡𝑖𝑜𝑛𝑎𝑙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𝑛𝑢𝑚𝑏𝑒𝑟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endParaRPr lang="en-IN" dirty="0" smtClean="0"/>
              </a:p>
              <a:p>
                <a:r>
                  <a:rPr lang="en-IN" sz="2000" b="1" dirty="0" smtClean="0">
                    <a:solidFill>
                      <a:srgbClr val="C00000"/>
                    </a:solidFill>
                  </a:rPr>
                  <a:t>Property-2</a:t>
                </a:r>
              </a:p>
              <a:p>
                <a:r>
                  <a:rPr lang="en-IN" sz="2000" dirty="0">
                    <a:solidFill>
                      <a:schemeClr val="bg1"/>
                    </a:solidFill>
                  </a:rPr>
                  <a:t> When a nonzero rational number divided by itself we get always </a:t>
                </a:r>
                <a:r>
                  <a:rPr lang="en-IN" sz="2400" dirty="0">
                    <a:solidFill>
                      <a:schemeClr val="bg1"/>
                    </a:solidFill>
                  </a:rPr>
                  <a:t>1</a:t>
                </a:r>
              </a:p>
              <a:p>
                <a:r>
                  <a:rPr lang="en-IN" sz="2400" dirty="0">
                    <a:solidFill>
                      <a:schemeClr val="bg1"/>
                    </a:solidFill>
                  </a:rPr>
                  <a:t>             Example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IN" sz="2400" dirty="0">
                  <a:solidFill>
                    <a:schemeClr val="bg1"/>
                  </a:solidFill>
                </a:endParaRPr>
              </a:p>
              <a:p>
                <a:r>
                  <a:rPr lang="en-IN" sz="2000" b="1" dirty="0">
                    <a:solidFill>
                      <a:srgbClr val="C00000"/>
                    </a:solidFill>
                  </a:rPr>
                  <a:t>Property-3</a:t>
                </a:r>
              </a:p>
              <a:p>
                <a:r>
                  <a:rPr lang="en-IN" sz="2000" dirty="0">
                    <a:solidFill>
                      <a:schemeClr val="bg1"/>
                    </a:solidFill>
                  </a:rPr>
                  <a:t>When non zero rational number divided by 1  the quotient is </a:t>
                </a:r>
                <a:endParaRPr lang="en-IN" sz="2000" dirty="0" smtClean="0">
                  <a:solidFill>
                    <a:schemeClr val="bg1"/>
                  </a:solidFill>
                </a:endParaRPr>
              </a:p>
              <a:p>
                <a:r>
                  <a:rPr lang="en-IN" sz="20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IN" sz="2000" dirty="0">
                    <a:solidFill>
                      <a:schemeClr val="bg1"/>
                    </a:solidFill>
                  </a:rPr>
                  <a:t>same rational number</a:t>
                </a:r>
              </a:p>
              <a:p>
                <a:r>
                  <a:rPr lang="en-IN" sz="2000" dirty="0">
                    <a:solidFill>
                      <a:schemeClr val="bg1"/>
                    </a:solidFill>
                  </a:rPr>
                  <a:t>                               Example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÷1=</m:t>
                    </m:r>
                    <m:f>
                      <m:f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IN" sz="20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8154"/>
                <a:ext cx="7813964" cy="5035994"/>
              </a:xfrm>
              <a:prstGeom prst="rect">
                <a:avLst/>
              </a:prstGeom>
              <a:blipFill rotWithShape="1">
                <a:blip r:embed="rId2"/>
                <a:stretch>
                  <a:fillRect l="-1170" t="-6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03233">
            <a:off x="6285593" y="4956760"/>
            <a:ext cx="2509156" cy="144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805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476672"/>
                <a:ext cx="8712968" cy="23042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IN" sz="2800" b="1" dirty="0" smtClean="0">
                    <a:solidFill>
                      <a:srgbClr val="0000CC"/>
                    </a:solidFill>
                    <a:latin typeface="Algerian" panose="04020705040A02060702" pitchFamily="82" charset="0"/>
                  </a:rPr>
                  <a:t>PROPERTY-4</a:t>
                </a:r>
                <a:r>
                  <a:rPr lang="en-IN" sz="2800" b="1" dirty="0" smtClean="0">
                    <a:solidFill>
                      <a:srgbClr val="0000CC"/>
                    </a:solidFill>
                  </a:rPr>
                  <a:t/>
                </a:r>
                <a:br>
                  <a:rPr lang="en-IN" sz="2800" b="1" dirty="0" smtClean="0">
                    <a:solidFill>
                      <a:srgbClr val="0000CC"/>
                    </a:solidFill>
                  </a:rPr>
                </a:br>
                <a:r>
                  <a:rPr lang="en-IN" sz="2600" dirty="0" smtClean="0">
                    <a:solidFill>
                      <a:schemeClr val="bg1"/>
                    </a:solidFill>
                  </a:rPr>
                  <a:t>The division of two rational number does not remain same if the order of the number are changed.</a:t>
                </a:r>
                <a:br>
                  <a:rPr lang="en-IN" sz="2600" dirty="0" smtClean="0">
                    <a:solidFill>
                      <a:schemeClr val="bg1"/>
                    </a:solidFill>
                  </a:rPr>
                </a:br>
                <a:r>
                  <a:rPr lang="en-IN" sz="26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sz="2600" dirty="0" smtClean="0">
                    <a:solidFill>
                      <a:schemeClr val="bg1"/>
                    </a:solidFill>
                  </a:rPr>
                  <a:t>are two rational number then</a:t>
                </a:r>
                <a14:m>
                  <m:oMath xmlns:m="http://schemas.openxmlformats.org/officeDocument/2006/math">
                    <m:r>
                      <a:rPr lang="en-I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IN" sz="2600" b="0" dirty="0" smtClean="0">
                    <a:solidFill>
                      <a:schemeClr val="bg1"/>
                    </a:solidFill>
                    <a:ea typeface="Cambria Math"/>
                  </a:rPr>
                  <a:t/>
                </a:r>
                <a:br>
                  <a:rPr lang="en-IN" sz="2600" b="0" dirty="0" smtClean="0">
                    <a:solidFill>
                      <a:schemeClr val="bg1"/>
                    </a:solidFill>
                    <a:ea typeface="Cambria Math"/>
                  </a:rPr>
                </a:br>
                <a:r>
                  <a:rPr lang="en-IN" sz="2600" b="0" dirty="0" err="1" smtClean="0">
                    <a:solidFill>
                      <a:schemeClr val="bg1"/>
                    </a:solidFill>
                    <a:ea typeface="Cambria Math"/>
                  </a:rPr>
                  <a:t>Example:Verify</a:t>
                </a:r>
                <a:r>
                  <a:rPr lang="en-IN" sz="2600" b="0" dirty="0" smtClean="0">
                    <a:solidFill>
                      <a:schemeClr val="bg1"/>
                    </a:solidFill>
                    <a:ea typeface="Cambria Math"/>
                  </a:rPr>
                  <a:t> that if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2600" b="0" dirty="0" smtClean="0">
                    <a:solidFill>
                      <a:schemeClr val="bg1"/>
                    </a:solidFill>
                    <a:ea typeface="Cambria Math"/>
                  </a:rPr>
                  <a:t> 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sz="2600" dirty="0" smtClean="0">
                    <a:solidFill>
                      <a:schemeClr val="bg1"/>
                    </a:solidFill>
                  </a:rPr>
                  <a:t> then   </a:t>
                </a:r>
                <a14:m>
                  <m:oMath xmlns:m="http://schemas.openxmlformats.org/officeDocument/2006/math"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IN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476672"/>
                <a:ext cx="8712968" cy="2304256"/>
              </a:xfrm>
              <a:blipFill rotWithShape="1">
                <a:blip r:embed="rId2"/>
                <a:stretch>
                  <a:fillRect l="-1399" t="-2116" b="-26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3068961"/>
                <a:ext cx="4038600" cy="25922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LHS=</a:t>
                </a: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3068961"/>
                <a:ext cx="4038600" cy="2592287"/>
              </a:xfrm>
              <a:blipFill rotWithShape="1">
                <a:blip r:embed="rId3"/>
                <a:stretch>
                  <a:fillRect l="-2564" t="-37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3068961"/>
                <a:ext cx="4038600" cy="27363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IN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−8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3068961"/>
                <a:ext cx="4038600" cy="2736303"/>
              </a:xfrm>
              <a:blipFill rotWithShape="1">
                <a:blip r:embed="rId4"/>
                <a:stretch>
                  <a:fillRect l="-2719" t="-3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11560" y="5631631"/>
                <a:ext cx="698477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/>
                </a:r>
                <a:r>
                  <a:rPr lang="en-IN" sz="2400" dirty="0" smtClean="0">
                    <a:solidFill>
                      <a:srgbClr val="C00000"/>
                    </a:solidFill>
                  </a:rPr>
                  <a:t>LHS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IN" sz="2400" dirty="0" smtClean="0">
                    <a:solidFill>
                      <a:srgbClr val="C00000"/>
                    </a:solidFill>
                  </a:rPr>
                  <a:t>RHS</a:t>
                </a:r>
                <a:endParaRPr lang="en-IN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31631"/>
                <a:ext cx="698477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4016" y="6165304"/>
                <a:ext cx="8892480" cy="461665"/>
              </a:xfrm>
              <a:prstGeom prst="rect">
                <a:avLst/>
              </a:prstGeom>
              <a:solidFill>
                <a:srgbClr val="D80A2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H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𝑒𝑛𝑐𝑒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𝑐𝑜𝑢𝑚𝑢𝑡𝑎𝑡𝑎𝑖𝑣𝑒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𝑝𝑟𝑜𝑝𝑒𝑟𝑡𝑦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𝑑𝑜𝑒𝑠𝑛𝑜𝑡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h𝑜𝑙𝑑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𝑡𝑟𝑢𝑒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𝑓𝑜𝑟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𝑑𝑖𝑣𝑖𝑠𝑖𝑜𝑛</m:t>
                      </m:r>
                    </m:oMath>
                  </m:oMathPara>
                </a14:m>
                <a:endParaRPr lang="en-IN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6165304"/>
                <a:ext cx="889248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168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476672"/>
                <a:ext cx="8784976" cy="184708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IN" sz="3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lgerian" panose="04020705040A02060702" pitchFamily="82" charset="0"/>
                  </a:rPr>
                  <a:t>PROPERTY-5</a:t>
                </a:r>
                <a:r>
                  <a:rPr lang="en-IN" sz="4000" b="1" dirty="0" smtClean="0"/>
                  <a:t/>
                </a:r>
                <a:br>
                  <a:rPr lang="en-IN" sz="4000" b="1" dirty="0" smtClean="0"/>
                </a:br>
                <a:r>
                  <a:rPr lang="en-IN" sz="2400" dirty="0" smtClean="0">
                    <a:solidFill>
                      <a:schemeClr val="bg1"/>
                    </a:solidFill>
                  </a:rPr>
                  <a:t>The division </a:t>
                </a:r>
                <a:r>
                  <a:rPr lang="en-IN" sz="2400" dirty="0">
                    <a:solidFill>
                      <a:schemeClr val="bg1"/>
                    </a:solidFill>
                  </a:rPr>
                  <a:t>of three rational numbers </a:t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>does not remains </a:t>
                </a:r>
                <a:r>
                  <a:rPr lang="en-IN" sz="2400" dirty="0">
                    <a:solidFill>
                      <a:schemeClr val="bg1"/>
                    </a:solidFill>
                  </a:rPr>
                  <a:t>same even after </a:t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>changing  </a:t>
                </a:r>
                <a:r>
                  <a:rPr lang="en-IN" sz="2400" dirty="0">
                    <a:solidFill>
                      <a:schemeClr val="bg1"/>
                    </a:solidFill>
                  </a:rPr>
                  <a:t>the   groups. </a:t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/>
                </a:r>
                <a:br>
                  <a:rPr lang="en-IN" sz="2400" dirty="0" smtClean="0">
                    <a:solidFill>
                      <a:schemeClr val="bg1"/>
                    </a:solidFill>
                  </a:rPr>
                </a:br>
                <a:r>
                  <a:rPr lang="en-IN" sz="2400" dirty="0" smtClean="0">
                    <a:solidFill>
                      <a:schemeClr val="bg1"/>
                    </a:solidFill>
                  </a:rPr>
                  <a:t>If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 ,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z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are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three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rational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numbers</m:t>
                    </m:r>
                    <m: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bg1"/>
                        </a:solidFill>
                        <a:latin typeface="Cambria Math"/>
                      </a:rPr>
                      <m:t>then</m:t>
                    </m:r>
                    <m:d>
                      <m:dPr>
                        <m:ctrlP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</a:rPr>
                  <a:t/>
                </a:r>
                <a:br>
                  <a:rPr lang="en-IN" sz="2400" dirty="0">
                    <a:solidFill>
                      <a:schemeClr val="bg1"/>
                    </a:solidFill>
                  </a:rPr>
                </a:br>
                <a:r>
                  <a:rPr lang="en-IN" sz="2400" b="1" dirty="0">
                    <a:solidFill>
                      <a:schemeClr val="bg1"/>
                    </a:solidFill>
                    <a:ea typeface="Cambria Math"/>
                  </a:rPr>
                  <a:t>Example:</a:t>
                </a:r>
                <a:r>
                  <a:rPr lang="en-IN" sz="2400" dirty="0" smtClean="0">
                    <a:solidFill>
                      <a:schemeClr val="bg1"/>
                    </a:solidFill>
                    <a:ea typeface="Cambria Math"/>
                  </a:rPr>
                  <a:t>Verify that if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chemeClr val="bg1"/>
                    </a:solidFill>
                    <a:ea typeface="Cambria Math"/>
                  </a:rPr>
                  <a:t/>
                </a:r>
                <a:r>
                  <a:rPr lang="en-IN" sz="2400" dirty="0" smtClean="0">
                    <a:solidFill>
                      <a:schemeClr val="bg1"/>
                    </a:solidFill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2400" dirty="0" smtClean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  <m:r>
                      <a:rPr lang="en-IN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sz="2400" dirty="0" smtClean="0">
                    <a:solidFill>
                      <a:schemeClr val="bg1"/>
                    </a:solidFill>
                  </a:rPr>
                  <a:t>then</a:t>
                </a:r>
                <a:r>
                  <a:rPr lang="en-IN" sz="2400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476672"/>
                <a:ext cx="8784976" cy="1847088"/>
              </a:xfrm>
              <a:blipFill rotWithShape="1">
                <a:blip r:embed="rId2"/>
                <a:stretch>
                  <a:fillRect l="-1734" t="-10561" r="-277" b="-89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348881"/>
                <a:ext cx="4038600" cy="33123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LHS=</a:t>
                </a:r>
                <a:r>
                  <a:rPr lang="en-IN" sz="2800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)÷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−4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348881"/>
                <a:ext cx="4038600" cy="3312367"/>
              </a:xfrm>
              <a:blipFill rotWithShape="1">
                <a:blip r:embed="rId3"/>
                <a:stretch>
                  <a:fillRect l="-2564" t="-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2348881"/>
                <a:ext cx="4038600" cy="3384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</a:t>
                </a:r>
                <a:r>
                  <a:rPr lang="en-IN" sz="2800" dirty="0">
                    <a:solidFill>
                      <a:schemeClr val="bg1"/>
                    </a:solidFill>
                  </a:rPr>
                  <a:t/>
                </a:r>
                <a:r>
                  <a:rPr lang="en-IN" sz="28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IN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−4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den>
                        </m:f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−8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e>
                    </m:d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−8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2348881"/>
                <a:ext cx="4038600" cy="3384375"/>
              </a:xfrm>
              <a:blipFill rotWithShape="1">
                <a:blip r:embed="rId4"/>
                <a:stretch>
                  <a:fillRect l="-2719" t="-2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52600" y="5661248"/>
                <a:ext cx="525658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/>
                </a:r>
                <a:r>
                  <a:rPr lang="en-IN" sz="2400" dirty="0" smtClean="0">
                    <a:solidFill>
                      <a:srgbClr val="C00000"/>
                    </a:solidFill>
                  </a:rPr>
                  <a:t>LHS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IN" sz="2400" dirty="0" smtClean="0">
                    <a:solidFill>
                      <a:srgbClr val="C00000"/>
                    </a:solidFill>
                  </a:rPr>
                  <a:t>RHS</a:t>
                </a:r>
                <a:endParaRPr lang="en-IN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61248"/>
                <a:ext cx="525658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7768" y="6277442"/>
            <a:ext cx="8748464" cy="52322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Associative property does not holds true  for division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-6927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564" y="392484"/>
            <a:ext cx="78486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INTRODUCTION</a:t>
            </a:r>
            <a:endParaRPr lang="en-IN" sz="4400" b="1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218" y="1371600"/>
            <a:ext cx="2590800" cy="2133600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745" y="1600200"/>
            <a:ext cx="5867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</a:t>
            </a:r>
            <a:r>
              <a:rPr lang="en-IN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 day two children of Real number, Whole number and Rational number have a talk with each other;</a:t>
            </a:r>
          </a:p>
          <a:p>
            <a:r>
              <a:rPr lang="en-IN" sz="1600" b="1" dirty="0" smtClean="0">
                <a:solidFill>
                  <a:srgbClr val="C00000"/>
                </a:solidFill>
              </a:rPr>
              <a:t>Whole number: </a:t>
            </a:r>
            <a:r>
              <a:rPr lang="en-IN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 you know rational ,different operations like </a:t>
            </a:r>
            <a:r>
              <a:rPr lang="en-IN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Addition,Subtraction</a:t>
            </a:r>
            <a:r>
              <a:rPr lang="en-IN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,MULTIPLICATION and DIVISION  can act on me and they also satisfies different properties.</a:t>
            </a:r>
          </a:p>
          <a:p>
            <a:r>
              <a:rPr lang="en-IN" sz="1600" b="1" dirty="0" smtClean="0">
                <a:solidFill>
                  <a:srgbClr val="C00000"/>
                </a:solidFill>
              </a:rPr>
              <a:t>Rational </a:t>
            </a:r>
            <a:r>
              <a:rPr lang="en-IN" sz="1600" b="1" dirty="0">
                <a:solidFill>
                  <a:srgbClr val="C00000"/>
                </a:solidFill>
              </a:rPr>
              <a:t>number</a:t>
            </a:r>
            <a:r>
              <a:rPr lang="en-IN" sz="1600" b="1" dirty="0" smtClean="0">
                <a:solidFill>
                  <a:srgbClr val="C00000"/>
                </a:solidFill>
              </a:rPr>
              <a:t>: </a:t>
            </a:r>
            <a:r>
              <a:rPr lang="en-IN" sz="1600" dirty="0" smtClean="0">
                <a:solidFill>
                  <a:schemeClr val="bg1"/>
                </a:solidFill>
              </a:rPr>
              <a:t>But brother I do not have any knowledge that how these operations  act on me. Let’s ask our teacher about this…</a:t>
            </a:r>
          </a:p>
          <a:p>
            <a:endParaRPr lang="en-IN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IN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	             Teacher-</a:t>
            </a:r>
            <a:r>
              <a:rPr lang="en-IN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I will definitely clear your doubts but before 	             	            that answer my questions…</a:t>
            </a:r>
          </a:p>
          <a:p>
            <a:endParaRPr lang="en-IN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IN" sz="16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IN" sz="16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What is the additive identity for whole numbers ?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Does whole number obeys commutative law under Subtraction ?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What is the multiplicative  inverse of 5 ?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Define distributive property of Multiplication over Addition ?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Say two whole numbers between 5 and 12 ?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whether division obeys closure property or not ?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45" y="3511694"/>
            <a:ext cx="1481138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6"/>
          <p:cNvSpPr/>
          <p:nvPr/>
        </p:nvSpPr>
        <p:spPr>
          <a:xfrm rot="19897061">
            <a:off x="6269764" y="4987299"/>
            <a:ext cx="2417618" cy="13716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After getting correct answers teacher proceed further</a:t>
            </a:r>
            <a:r>
              <a:rPr lang="en-IN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</a:t>
            </a:r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4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76672"/>
                <a:ext cx="8496944" cy="172819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IN" sz="4000" b="1" dirty="0" smtClean="0">
                    <a:solidFill>
                      <a:srgbClr val="0000CC"/>
                    </a:solidFill>
                  </a:rPr>
                  <a:t>PROPERTY-6:</a:t>
                </a:r>
                <a:br>
                  <a:rPr lang="en-IN" sz="4000" b="1" dirty="0" smtClean="0">
                    <a:solidFill>
                      <a:srgbClr val="0000CC"/>
                    </a:solidFill>
                  </a:rPr>
                </a:br>
                <a:r>
                  <a:rPr lang="en-IN" sz="2000" dirty="0" smtClean="0">
                    <a:solidFill>
                      <a:schemeClr val="bg1"/>
                    </a:solidFill>
                  </a:rPr>
                  <a:t/>
                </a:r>
                <a:r>
                  <a:rPr lang="en-IN" sz="2700" b="1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𝒂𝒏𝒅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IN" sz="2700" b="1" dirty="0" smtClean="0">
                    <a:solidFill>
                      <a:schemeClr val="bg1"/>
                    </a:solidFill>
                  </a:rPr>
                  <a:t> are rational numbers, then </a:t>
                </a:r>
                <a:br>
                  <a:rPr lang="en-IN" sz="2700" b="1" dirty="0" smtClean="0">
                    <a:solidFill>
                      <a:schemeClr val="bg1"/>
                    </a:solidFill>
                  </a:rPr>
                </a:br>
                <a:r>
                  <a:rPr lang="en-IN" sz="2700" b="1" dirty="0">
                    <a:solidFill>
                      <a:schemeClr val="bg1"/>
                    </a:solidFill>
                  </a:rPr>
                  <a:t/>
                </a:r>
                <a:r>
                  <a:rPr lang="en-IN" sz="2700" b="1" dirty="0" smtClean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)+(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IN" sz="2700" b="1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IN" sz="2700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/>
                </a:r>
                <a:br>
                  <a:rPr lang="en-IN" sz="2700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:r>
                  <a:rPr lang="en-IN" sz="2700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−(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r>
                  <a:rPr lang="en-IN" sz="2700" b="1" dirty="0" smtClean="0">
                    <a:solidFill>
                      <a:schemeClr val="bg1"/>
                    </a:solidFill>
                  </a:rPr>
                  <a:t>)</a:t>
                </a:r>
                <a:br>
                  <a:rPr lang="en-IN" sz="2700" b="1" dirty="0" smtClean="0">
                    <a:solidFill>
                      <a:schemeClr val="bg1"/>
                    </a:solidFill>
                  </a:rPr>
                </a:br>
                <a:r>
                  <a:rPr lang="en-IN" sz="2700" b="1" dirty="0" smtClean="0">
                    <a:solidFill>
                      <a:schemeClr val="bg1"/>
                    </a:solidFill>
                  </a:rPr>
                  <a:t>Example :  If </a:t>
                </a:r>
                <a14:m>
                  <m:oMath xmlns:m="http://schemas.openxmlformats.org/officeDocument/2006/math"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𝒕𝒉𝒆𝒏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𝒔𝒉𝒐𝒘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𝒕𝒉𝒂𝒕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sz="2700" b="1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IN" sz="2700" b="1" i="1" dirty="0" smtClean="0">
                    <a:solidFill>
                      <a:schemeClr val="tx1"/>
                    </a:solidFill>
                    <a:latin typeface="Cambria Math"/>
                  </a:rPr>
                </a:br>
                <a:r>
                  <a:rPr lang="en-IN" sz="2700" b="1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7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N" sz="27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7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7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r>
                  <a:rPr lang="en-IN" sz="2700" b="1" dirty="0">
                    <a:solidFill>
                      <a:schemeClr val="bg1"/>
                    </a:solidFill>
                  </a:rPr>
                  <a:t/>
                </a:r>
                <a:endParaRPr lang="en-IN" sz="27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76672"/>
                <a:ext cx="8496944" cy="1728192"/>
              </a:xfrm>
              <a:blipFill rotWithShape="1">
                <a:blip r:embed="rId2"/>
                <a:stretch>
                  <a:fillRect l="-2224" t="-31338" b="-295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743200"/>
                <a:ext cx="3880357" cy="2590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LHS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IN" sz="2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>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IN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sz="2000" dirty="0" smtClean="0">
                    <a:solidFill>
                      <a:schemeClr val="bg1"/>
                    </a:solidFill>
                  </a:rPr>
                  <a:t>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−6+5</m:t>
                            </m:r>
                          </m:num>
                          <m:den>
                            <m:r>
                              <a:rPr lang="en-IN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IN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sz="2000" i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IN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(−1)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sz="2000" dirty="0" smtClean="0">
                    <a:solidFill>
                      <a:schemeClr val="bg1"/>
                    </a:solidFill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IN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743200"/>
                <a:ext cx="3880357" cy="2590800"/>
              </a:xfrm>
              <a:blipFill rotWithShape="1">
                <a:blip r:embed="rId3"/>
                <a:stretch>
                  <a:fillRect l="-3140" t="-3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83723" y="2743200"/>
                <a:ext cx="4038600" cy="280505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RHS  =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en-IN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IN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IN" sz="2800" dirty="0">
                    <a:solidFill>
                      <a:schemeClr val="bg1"/>
                    </a:solidFill>
                  </a:rPr>
                  <a:t/>
                </a:r>
                <a:r>
                  <a:rPr lang="en-IN" sz="2800" dirty="0" smtClean="0">
                    <a:solidFill>
                      <a:schemeClr val="bg1"/>
                    </a:solidFill>
                  </a:rPr>
                  <a:t>)</a:t>
                </a:r>
                <a:endParaRPr lang="en-IN" sz="24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chemeClr val="bg1"/>
                    </a:solidFill>
                  </a:rPr>
                  <a:t/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(−1)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(−1)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(−1)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(−1)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sz="2000" dirty="0" smtClean="0">
                    <a:solidFill>
                      <a:schemeClr val="bg1"/>
                    </a:solidFill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4−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×2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sz="2000" dirty="0">
                    <a:solidFill>
                      <a:schemeClr val="bg1"/>
                    </a:solidFill>
                  </a:rPr>
                  <a:t/>
                </a:r>
                <a:r>
                  <a:rPr lang="en-IN" sz="2000" dirty="0" smtClean="0">
                    <a:solidFill>
                      <a:schemeClr val="bg1"/>
                    </a:solidFill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12−10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IN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83723" y="2743200"/>
                <a:ext cx="4038600" cy="2805059"/>
              </a:xfrm>
              <a:blipFill rotWithShape="1">
                <a:blip r:embed="rId4"/>
                <a:stretch>
                  <a:fillRect l="-3172" t="-34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93241" y="6019800"/>
            <a:ext cx="5688632" cy="369332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                                 LHS   =    RHS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0" y="29309"/>
            <a:ext cx="9144000" cy="685800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3508" y="457200"/>
                <a:ext cx="8640960" cy="1656184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IN" dirty="0" smtClean="0">
                    <a:latin typeface="Algerian" panose="04020705040A02060702" pitchFamily="82" charset="0"/>
                  </a:rPr>
                  <a:t/>
                </a:r>
                <a:r>
                  <a:rPr lang="en-IN" sz="3600" b="1" dirty="0" smtClean="0">
                    <a:solidFill>
                      <a:srgbClr val="0000CC"/>
                    </a:solidFill>
                    <a:latin typeface="Algerian" panose="04020705040A02060702" pitchFamily="82" charset="0"/>
                  </a:rPr>
                  <a:t>PROPERTY- 7</a:t>
                </a:r>
                <a:r>
                  <a:rPr lang="en-IN" sz="2400" dirty="0" smtClean="0"/>
                  <a:t/>
                </a:r>
                <a:br>
                  <a:rPr lang="en-IN" sz="2400" dirty="0" smtClean="0"/>
                </a:br>
                <a:r>
                  <a:rPr lang="en-IN" sz="2700" b="1" dirty="0" smtClean="0">
                    <a:solidFill>
                      <a:schemeClr val="bg1"/>
                    </a:solidFill>
                  </a:rPr>
                  <a:t>For three non-zero rational numbers </a:t>
                </a:r>
                <a14:m>
                  <m:oMath xmlns:m="http://schemas.openxmlformats.org/officeDocument/2006/math"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𝒂𝒏𝒅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IN" sz="2700" b="1" i="1" dirty="0" smtClean="0">
                    <a:solidFill>
                      <a:schemeClr val="bg1"/>
                    </a:solidFill>
                    <a:latin typeface="Cambria Math"/>
                  </a:rPr>
                  <a:t/>
                </a:r>
                <a:br>
                  <a:rPr lang="en-IN" sz="2700" b="1" i="1" dirty="0" smtClean="0">
                    <a:solidFill>
                      <a:schemeClr val="bg1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IN" sz="27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sz="27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IN" sz="27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IN" sz="27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r>
                  <a:rPr lang="en-IN" sz="2700" b="1" dirty="0" smtClean="0">
                    <a:solidFill>
                      <a:schemeClr val="bg1"/>
                    </a:solidFill>
                    <a:ea typeface="Cambria Math"/>
                  </a:rPr>
                  <a:t/>
                </a:r>
                <a:br>
                  <a:rPr lang="en-IN" sz="2700" b="1" dirty="0" smtClean="0">
                    <a:solidFill>
                      <a:schemeClr val="bg1"/>
                    </a:solidFill>
                    <a:ea typeface="Cambria Math"/>
                  </a:rPr>
                </a:br>
                <a:r>
                  <a:rPr lang="en-IN" sz="2700" b="1" dirty="0" smtClean="0">
                    <a:solidFill>
                      <a:schemeClr val="bg1"/>
                    </a:solidFill>
                    <a:ea typeface="Cambria Math"/>
                  </a:rPr>
                  <a:t>Example :- If </a:t>
                </a:r>
                <a14:m>
                  <m:oMath xmlns:m="http://schemas.openxmlformats.org/officeDocument/2006/math"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den>
                    </m:f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IN" sz="27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IN" sz="27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IN" sz="2700" b="1" dirty="0" smtClean="0">
                    <a:solidFill>
                      <a:schemeClr val="bg1"/>
                    </a:solidFill>
                  </a:rPr>
                  <a:t> show that</a:t>
                </a:r>
                <a14:m>
                  <m:oMath xmlns:m="http://schemas.openxmlformats.org/officeDocument/2006/math">
                    <m:r>
                      <a:rPr lang="en-IN" sz="2700" b="1" i="0" smtClean="0">
                        <a:solidFill>
                          <a:schemeClr val="bg1"/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en-IN" sz="2700" b="1" i="0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IN" sz="2700" b="1" i="0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7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IN" sz="27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IN" sz="27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sz="27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IN" sz="27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IN" sz="27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N" sz="27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r>
                  <a:rPr lang="en-IN" sz="2700" b="1" dirty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IN" sz="2700" b="1" dirty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IN" sz="2000" dirty="0" smtClean="0"/>
                  <a:t/>
                </a:r>
                <a:endParaRPr lang="en-IN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08" y="457200"/>
                <a:ext cx="8640960" cy="1656184"/>
              </a:xfrm>
              <a:blipFill rotWithShape="1">
                <a:blip r:embed="rId2"/>
                <a:stretch>
                  <a:fillRect t="-34926" b="-345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0" y="2362200"/>
                <a:ext cx="4038600" cy="288031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LHS=</a:t>
                </a:r>
                <a:r>
                  <a:rPr lang="en-IN" sz="2800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en-I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I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e>
                    </m:d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−9+8</m:t>
                            </m:r>
                          </m:num>
                          <m:den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30</m:t>
                            </m:r>
                          </m:den>
                        </m:f>
                      </m:e>
                    </m:d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30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IN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</a:rPr>
                  <a:t>        =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</a:rPr>
                      <m:t>−2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×6=−12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0" y="2362200"/>
                <a:ext cx="4038600" cy="2880319"/>
              </a:xfrm>
              <a:blipFill rotWithShape="1">
                <a:blip r:embed="rId3"/>
                <a:stretch>
                  <a:fillRect l="-2417" t="-42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29870" y="2279787"/>
                <a:ext cx="4038600" cy="32403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</a:t>
                </a:r>
                <a14:m>
                  <m:oMath xmlns:m="http://schemas.openxmlformats.org/officeDocument/2006/math"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I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IN" sz="2800" dirty="0">
                    <a:solidFill>
                      <a:schemeClr val="bg1"/>
                    </a:solidFill>
                    <a:ea typeface="Cambria Math"/>
                  </a:rPr>
                  <a:t/>
                </a:r>
                <a:br>
                  <a:rPr lang="en-IN" sz="2800" dirty="0">
                    <a:solidFill>
                      <a:schemeClr val="bg1"/>
                    </a:solidFill>
                    <a:ea typeface="Cambria Math"/>
                  </a:rPr>
                </a:br>
                <a:r>
                  <a:rPr lang="en-IN" sz="2800" dirty="0" smtClean="0">
                    <a:solidFill>
                      <a:schemeClr val="bg1"/>
                    </a:solidFill>
                    <a:ea typeface="Cambria Math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  <m:r>
                      <a:rPr lang="en-IN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IN" sz="2800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N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  <a:ea typeface="Cambria Math"/>
                  </a:rPr>
                  <a:t/>
                </a:r>
                <a:r>
                  <a:rPr lang="en-IN" dirty="0" smtClean="0">
                    <a:solidFill>
                      <a:schemeClr val="bg1"/>
                    </a:solidFill>
                    <a:ea typeface="Cambria Math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−2×2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1×3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1×2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b="0" dirty="0" smtClean="0">
                    <a:solidFill>
                      <a:schemeClr val="bg1"/>
                    </a:solidFill>
                    <a:ea typeface="Cambria Math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−8+9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IN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/>
                  <a:t/>
                </a:r>
                <a:endParaRPr lang="en-IN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29870" y="2279787"/>
                <a:ext cx="4038600" cy="3240359"/>
              </a:xfrm>
              <a:blipFill rotWithShape="1">
                <a:blip r:embed="rId4"/>
                <a:stretch>
                  <a:fillRect l="-2417" t="-3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259632" y="5090370"/>
                <a:ext cx="5976664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/>
                  <a:t/>
                </a:r>
                <a:r>
                  <a:rPr lang="en-IN" sz="2800" dirty="0" smtClean="0">
                    <a:solidFill>
                      <a:srgbClr val="FF0000"/>
                    </a:solidFill>
                  </a:rPr>
                  <a:t>LHS  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IN" sz="2800" dirty="0" smtClean="0">
                    <a:solidFill>
                      <a:srgbClr val="FF0000"/>
                    </a:solidFill>
                  </a:rPr>
                  <a:t>RHS</a:t>
                </a:r>
                <a:endParaRPr lang="en-IN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90370"/>
                <a:ext cx="5976664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5805264"/>
            <a:ext cx="81369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Distributive property does not hold true for division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13492"/>
            <a:ext cx="83894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RATIONALS  BETWEEN  TWO  RATIONAL  NUMBERS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67544" y="2410691"/>
                <a:ext cx="8208912" cy="4017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 smtClean="0">
                    <a:solidFill>
                      <a:schemeClr val="bg1"/>
                    </a:solidFill>
                  </a:rPr>
                  <a:t>Example</a:t>
                </a:r>
                <a:r>
                  <a:rPr lang="en-IN" dirty="0" smtClean="0">
                    <a:solidFill>
                      <a:schemeClr val="bg1"/>
                    </a:solidFill>
                  </a:rPr>
                  <a:t>:   </a:t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>Find  </a:t>
                </a:r>
                <a:r>
                  <a:rPr lang="en-IN" sz="2400" dirty="0">
                    <a:solidFill>
                      <a:schemeClr val="bg1"/>
                    </a:solidFill>
                  </a:rPr>
                  <a:t>two rational number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 smtClean="0">
                  <a:solidFill>
                    <a:schemeClr val="bg1"/>
                  </a:solidFill>
                </a:endParaRPr>
              </a:p>
              <a:p>
                <a:r>
                  <a:rPr lang="en-IN" sz="2400" dirty="0" smtClean="0">
                    <a:solidFill>
                      <a:schemeClr val="bg1"/>
                    </a:solidFill>
                  </a:rPr>
                  <a:t>Solution: Step-1   Find a rational number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 smtClean="0">
                  <a:solidFill>
                    <a:schemeClr val="bg1"/>
                  </a:solidFill>
                </a:endParaRPr>
              </a:p>
              <a:p>
                <a:r>
                  <a:rPr lang="en-IN" sz="2400" dirty="0">
                    <a:solidFill>
                      <a:schemeClr val="bg1"/>
                    </a:solidFill>
                  </a:rPr>
                  <a:t/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×0=0</m:t>
                    </m:r>
                  </m:oMath>
                </a14:m>
                <a:endParaRPr lang="en-IN" sz="2400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IN" sz="2400" dirty="0" smtClean="0">
                    <a:solidFill>
                      <a:schemeClr val="bg1"/>
                    </a:solidFill>
                  </a:rPr>
                  <a:t>                   Step-2   </a:t>
                </a:r>
                <a:r>
                  <a:rPr lang="en-IN" sz="2400" dirty="0">
                    <a:solidFill>
                      <a:schemeClr val="bg1"/>
                    </a:solidFill>
                  </a:rPr>
                  <a:t>Find a rational number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IN" sz="2400" dirty="0">
                  <a:solidFill>
                    <a:schemeClr val="bg1"/>
                  </a:solidFill>
                </a:endParaRPr>
              </a:p>
              <a:p>
                <a:r>
                  <a:rPr lang="en-IN" sz="2400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sz="2400" dirty="0">
                  <a:ea typeface="Cambria Math"/>
                </a:endParaRPr>
              </a:p>
              <a:p>
                <a:r>
                  <a:rPr lang="en-IN" sz="2400" dirty="0"/>
                  <a:t/>
                </a:r>
              </a:p>
              <a:p>
                <a:r>
                  <a:rPr lang="en-IN" sz="2400" dirty="0" smtClean="0"/>
                  <a:t/>
                </a:r>
                <a:r>
                  <a:rPr lang="en-IN" sz="2400" dirty="0" smtClean="0">
                    <a:solidFill>
                      <a:schemeClr val="bg1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IN" sz="2400" dirty="0" smtClean="0">
                    <a:solidFill>
                      <a:schemeClr val="bg1"/>
                    </a:solidFill>
                  </a:rPr>
                  <a:t>,</a:t>
                </a:r>
                <a:r>
                  <a:rPr lang="en-IN" sz="2400" dirty="0">
                    <a:solidFill>
                      <a:schemeClr val="bg1"/>
                    </a:solidFill>
                    <a:ea typeface="Cambria Math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400" dirty="0" smtClean="0">
                    <a:solidFill>
                      <a:schemeClr val="bg1"/>
                    </a:solidFill>
                  </a:rPr>
                  <a:t>  are two rational number between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 smtClean="0"/>
              </a:p>
              <a:p>
                <a:r>
                  <a:rPr lang="en-IN" sz="2400" dirty="0"/>
                  <a:t/>
                </a:r>
                <a:r>
                  <a:rPr lang="en-IN" sz="2400" dirty="0" smtClean="0"/>
                  <a:t/>
                </a:r>
                <a:endParaRPr lang="en-IN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10691"/>
                <a:ext cx="8208912" cy="4017254"/>
              </a:xfrm>
              <a:prstGeom prst="rect">
                <a:avLst/>
              </a:prstGeom>
              <a:blipFill rotWithShape="1">
                <a:blip r:embed="rId2"/>
                <a:stretch>
                  <a:fillRect l="-1560" t="-6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Horizontal Scroll 5"/>
              <p:cNvSpPr/>
              <p:nvPr/>
            </p:nvSpPr>
            <p:spPr>
              <a:xfrm>
                <a:off x="256728" y="836712"/>
                <a:ext cx="8600256" cy="1601688"/>
              </a:xfrm>
              <a:prstGeom prst="horizont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b="1" dirty="0" smtClean="0">
                    <a:solidFill>
                      <a:srgbClr val="D80A27"/>
                    </a:solidFill>
                  </a:rPr>
                  <a:t/>
                </a:r>
                <a:r>
                  <a:rPr lang="en-IN" sz="2400" b="1" dirty="0">
                    <a:solidFill>
                      <a:srgbClr val="D80A2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𝒙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𝒂𝒏𝒅𝒚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𝒂𝒓𝒆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𝒕𝒘𝒐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𝒓𝒂𝒕𝒊𝒐𝒏𝒂𝒍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𝒏𝒖𝒎𝒃𝒆𝒓𝒔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,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𝒕𝒉𝒆𝒏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2400" b="1" i="1">
                            <a:solidFill>
                              <a:srgbClr val="D80A2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1" i="1">
                            <a:solidFill>
                              <a:srgbClr val="D80A27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N" sz="2400" b="1" i="1">
                            <a:solidFill>
                              <a:srgbClr val="D80A27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400" b="1" i="1">
                            <a:solidFill>
                              <a:srgbClr val="D80A27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IN" sz="2400" b="1" i="1">
                            <a:solidFill>
                              <a:srgbClr val="D80A27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𝒊𝒔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𝒂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IN" sz="2400" b="1" i="1" dirty="0" smtClean="0">
                  <a:solidFill>
                    <a:srgbClr val="D80A27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𝒓𝒂𝒕𝒊𝒐𝒏𝒂𝒍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𝒏𝒖𝒎𝒃𝒆𝒓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𝒃𝒆𝒕𝒘𝒆𝒆𝒏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𝒙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𝒂𝒏𝒅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 </m:t>
                    </m:r>
                    <m:r>
                      <a:rPr lang="en-IN" sz="2400" b="1" i="1">
                        <a:solidFill>
                          <a:srgbClr val="D80A27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IN" sz="2400" b="1" dirty="0">
                    <a:solidFill>
                      <a:srgbClr val="D80A2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8" y="836712"/>
                <a:ext cx="8600256" cy="1601688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696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2500" y="2667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9906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Introduction of Rational number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Operation of rational number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Properties of addition of rational number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Properties of subtraction of rational number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Properties of Multiplication of  rational  </a:t>
            </a:r>
          </a:p>
          <a:p>
            <a:r>
              <a:rPr lang="en-IN" sz="2800" dirty="0">
                <a:solidFill>
                  <a:schemeClr val="bg1"/>
                </a:solidFill>
              </a:rPr>
              <a:t>    number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Properties of division of rational number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>
                <a:solidFill>
                  <a:schemeClr val="bg1"/>
                </a:solidFill>
              </a:rPr>
              <a:t>Insert rational numbers between two given rational number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924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15249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6851650"/>
          </a:xfrm>
          <a:prstGeom prst="round2DiagRect">
            <a:avLst>
              <a:gd name="adj1" fmla="val 16667"/>
              <a:gd name="adj2" fmla="val 424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31" y="11113"/>
            <a:ext cx="88217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7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0158">
            <a:off x="623051" y="1161719"/>
            <a:ext cx="3544974" cy="280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29200" y="521833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anose="04020705040A02060702" pitchFamily="82" charset="0"/>
              </a:rPr>
              <a:t>TATA DAV PUBLIC SCHOOL,JODA</a:t>
            </a:r>
          </a:p>
          <a:p>
            <a:pPr algn="ctr"/>
            <a:r>
              <a:rPr lang="e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anose="04020705040A02060702" pitchFamily="82" charset="0"/>
              </a:rPr>
              <a:t>KEONJHAR,ODISHA</a:t>
            </a:r>
            <a:endParaRPr lang="en-I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-23446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65019" y="642845"/>
                <a:ext cx="8319654" cy="134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BD0D9"/>
                  </a:buClr>
                  <a:buSzPct val="95000"/>
                </a:pPr>
                <a:r>
                  <a:rPr lang="en-IN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I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IN" sz="1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𝒑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𝒂𝒏𝒅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𝒂𝒓𝒆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𝒊𝒏𝒕𝒆𝒈𝒆𝒓𝒔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𝒂𝒏𝒅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𝒐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𝒂𝒓𝒆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𝒌𝒏𝒐𝒘𝒏</m:t>
                    </m:r>
                    <m:r>
                      <a:rPr lang="en-IN" sz="1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𝒂𝒔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𝒓𝒂𝒕𝒊𝒐𝒏𝒂𝒍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𝒏𝒖𝒎𝒃𝒆𝒓</m:t>
                    </m:r>
                  </m:oMath>
                </a14:m>
                <a:endParaRPr lang="en-IN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ct val="20000"/>
                  </a:spcBef>
                  <a:buClr>
                    <a:srgbClr val="0BD0D9"/>
                  </a:buClr>
                  <a:buSzPct val="95000"/>
                </a:pPr>
                <a:r>
                  <a:rPr lang="en-IN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numbers include natural </a:t>
                </a:r>
                <a:r>
                  <a:rPr lang="en-IN" sz="1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numbers, whole numbers, integer sand </a:t>
                </a:r>
                <a:r>
                  <a:rPr lang="en-IN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positive and negative </a:t>
                </a:r>
                <a:r>
                  <a:rPr lang="en-IN" sz="1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fractions.</a:t>
                </a:r>
                <a:endParaRPr lang="en-IN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ct val="20000"/>
                  </a:spcBef>
                  <a:buClr>
                    <a:srgbClr val="0BD0D9"/>
                  </a:buClr>
                  <a:buSzPct val="95000"/>
                </a:pPr>
                <a:r>
                  <a:rPr lang="en-IN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IN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IN" sz="1400" b="1" dirty="0">
                        <a:solidFill>
                          <a:prstClr val="black"/>
                        </a:solidFill>
                        <a:latin typeface="Cambria Math"/>
                      </a:rPr>
                      <m:t> ,</m:t>
                    </m:r>
                    <m:r>
                      <a:rPr lang="en-IN" sz="1400" b="1" dirty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IN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,… </a:t>
                </a:r>
                <a:r>
                  <a:rPr lang="en-IN" sz="1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9" y="642845"/>
                <a:ext cx="8319654" cy="1343701"/>
              </a:xfrm>
              <a:prstGeom prst="rect">
                <a:avLst/>
              </a:prstGeom>
              <a:blipFill rotWithShape="1">
                <a:blip r:embed="rId2"/>
                <a:stretch>
                  <a:fillRect l="-1245" t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304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  <a:latin typeface="Algerian" panose="04020705040A02060702" pitchFamily="82" charset="0"/>
              </a:rPr>
              <a:t>Rational Numbers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9" t="2828" r="14243"/>
          <a:stretch/>
        </p:blipFill>
        <p:spPr>
          <a:xfrm>
            <a:off x="380999" y="2286000"/>
            <a:ext cx="1821873" cy="150549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608070">
            <a:off x="2628899" y="2425174"/>
            <a:ext cx="3886200" cy="990600"/>
          </a:xfrm>
          <a:prstGeom prst="cloudCallout">
            <a:avLst>
              <a:gd name="adj1" fmla="val -58451"/>
              <a:gd name="adj2" fmla="val 2079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say why ‘0’ </a:t>
            </a: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</a:t>
            </a: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?</a:t>
            </a:r>
          </a:p>
          <a:p>
            <a:pPr algn="ctr"/>
            <a:endParaRPr lang="en-IN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807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As that of Whole numbers for rational </a:t>
            </a:r>
            <a:r>
              <a:rPr lang="en-IN" dirty="0" err="1" smtClean="0">
                <a:solidFill>
                  <a:schemeClr val="bg1"/>
                </a:solidFill>
              </a:rPr>
              <a:t>numbers,also</a:t>
            </a:r>
            <a:r>
              <a:rPr lang="en-IN" dirty="0" smtClean="0">
                <a:solidFill>
                  <a:schemeClr val="bg1"/>
                </a:solidFill>
              </a:rPr>
              <a:t> there are four operations 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they are as following. Let’s discuss one after another…</a:t>
            </a:r>
            <a:endParaRPr lang="en-IN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IN" sz="1600" b="1" dirty="0" smtClean="0">
                <a:solidFill>
                  <a:srgbClr val="FF0000"/>
                </a:solidFill>
              </a:rPr>
              <a:t>ADDITION</a:t>
            </a:r>
          </a:p>
          <a:p>
            <a:endParaRPr lang="en-IN" sz="16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IN" sz="1600" b="1" dirty="0" smtClean="0">
                <a:solidFill>
                  <a:srgbClr val="027E0E"/>
                </a:solidFill>
              </a:rPr>
              <a:t>SUBTRACTION</a:t>
            </a:r>
            <a:endParaRPr lang="en-IN" sz="1600" b="1" dirty="0">
              <a:solidFill>
                <a:srgbClr val="027E0E"/>
              </a:solidFill>
            </a:endParaRPr>
          </a:p>
          <a:p>
            <a:endParaRPr lang="en-IN" sz="1600" b="1" dirty="0">
              <a:solidFill>
                <a:srgbClr val="027E0E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IN" sz="1600" b="1" dirty="0">
                <a:solidFill>
                  <a:srgbClr val="0033CC"/>
                </a:solidFill>
              </a:rPr>
              <a:t>MULTIPLICATION</a:t>
            </a:r>
          </a:p>
          <a:p>
            <a:endParaRPr lang="en-IN" sz="1600" b="1" dirty="0">
              <a:solidFill>
                <a:srgbClr val="0033CC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IN" sz="1600" b="1" dirty="0">
                <a:solidFill>
                  <a:srgbClr val="FF9900"/>
                </a:solidFill>
              </a:rPr>
              <a:t>DIVISION</a:t>
            </a:r>
          </a:p>
          <a:p>
            <a:endParaRPr lang="en-IN" dirty="0"/>
          </a:p>
        </p:txBody>
      </p:sp>
      <p:sp>
        <p:nvSpPr>
          <p:cNvPr id="12" name="Cloud 11"/>
          <p:cNvSpPr/>
          <p:nvPr/>
        </p:nvSpPr>
        <p:spPr>
          <a:xfrm rot="20709912">
            <a:off x="6039783" y="5567623"/>
            <a:ext cx="2895600" cy="7620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rgbClr val="FF0000"/>
                </a:solidFill>
                <a:latin typeface="Arial Black" panose="020B0A04020102020204" pitchFamily="34" charset="0"/>
                <a:hlinkClick r:id="rId5"/>
              </a:rPr>
              <a:t>Click here for DAV CAE Book..</a:t>
            </a:r>
            <a:endParaRPr lang="en-IN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0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568204312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68204312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loud 1"/>
              <p:cNvSpPr/>
              <p:nvPr/>
            </p:nvSpPr>
            <p:spPr>
              <a:xfrm rot="468545">
                <a:off x="381000" y="5257800"/>
                <a:ext cx="3657600" cy="1447800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 sz="1400" b="1" dirty="0" smtClean="0">
                  <a:solidFill>
                    <a:schemeClr val="bg1"/>
                  </a:solidFill>
                </a:endParaRPr>
              </a:p>
              <a:p>
                <a:endParaRPr lang="en-IN" sz="1400" b="1" dirty="0">
                  <a:solidFill>
                    <a:schemeClr val="bg1"/>
                  </a:solidFill>
                </a:endParaRPr>
              </a:p>
              <a:p>
                <a:r>
                  <a:rPr lang="en-IN" sz="1400" b="1" dirty="0" smtClean="0">
                    <a:solidFill>
                      <a:schemeClr val="bg1"/>
                    </a:solidFill>
                  </a:rPr>
                  <a:t>PRACTICE</a:t>
                </a:r>
              </a:p>
              <a:p>
                <a:r>
                  <a:rPr lang="en-IN" sz="1400" b="1" dirty="0" smtClean="0">
                    <a:solidFill>
                      <a:schemeClr val="bg1"/>
                    </a:solidFill>
                  </a:rPr>
                  <a:t>1.  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IN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en-IN" sz="1400" b="1" dirty="0">
                  <a:solidFill>
                    <a:schemeClr val="bg1"/>
                  </a:solidFill>
                </a:endParaRPr>
              </a:p>
              <a:p>
                <a:r>
                  <a:rPr lang="en-IN" sz="1400" b="1" dirty="0" smtClean="0">
                    <a:solidFill>
                      <a:schemeClr val="bg1"/>
                    </a:solidFill>
                  </a:rPr>
                  <a:t>2.  Add </a:t>
                </a:r>
                <a14:m>
                  <m:oMath xmlns:m="http://schemas.openxmlformats.org/officeDocument/2006/math">
                    <m:r>
                      <a:rPr lang="en-IN" sz="14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IN" sz="1400" b="1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IN" sz="1400" b="1" dirty="0">
                  <a:solidFill>
                    <a:schemeClr val="bg1"/>
                  </a:solidFill>
                </a:endParaRPr>
              </a:p>
              <a:p>
                <a:endParaRPr lang="en-IN" b="1" dirty="0"/>
              </a:p>
              <a:p>
                <a:pPr algn="ctr"/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8545">
                <a:off x="381000" y="5257800"/>
                <a:ext cx="3657600" cy="1447800"/>
              </a:xfrm>
              <a:prstGeom prst="cloud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loud 3"/>
              <p:cNvSpPr/>
              <p:nvPr/>
            </p:nvSpPr>
            <p:spPr>
              <a:xfrm rot="468545">
                <a:off x="316078" y="5257386"/>
                <a:ext cx="3657600" cy="1537286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 sz="1400" b="1" dirty="0" smtClean="0">
                  <a:solidFill>
                    <a:schemeClr val="bg1"/>
                  </a:solidFill>
                </a:endParaRPr>
              </a:p>
              <a:p>
                <a:endParaRPr lang="en-IN" sz="1400" b="1" dirty="0">
                  <a:solidFill>
                    <a:schemeClr val="bg1"/>
                  </a:solidFill>
                </a:endParaRPr>
              </a:p>
              <a:p>
                <a:endParaRPr lang="en-IN" sz="1600" b="1" dirty="0" smtClean="0">
                  <a:solidFill>
                    <a:srgbClr val="C00000"/>
                  </a:solidFill>
                </a:endParaRPr>
              </a:p>
              <a:p>
                <a:r>
                  <a:rPr lang="en-IN" sz="1600" b="1" dirty="0" smtClean="0">
                    <a:solidFill>
                      <a:srgbClr val="C00000"/>
                    </a:solidFill>
                  </a:rPr>
                  <a:t>PRACTICE</a:t>
                </a:r>
              </a:p>
              <a:p>
                <a:r>
                  <a:rPr lang="en-IN" sz="1400" dirty="0" smtClean="0">
                    <a:solidFill>
                      <a:schemeClr val="bg1"/>
                    </a:solidFill>
                  </a:rPr>
                  <a:t>   1.  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</a:rPr>
                  <a:t/>
                </a:r>
                <a:r>
                  <a:rPr lang="en-IN" sz="1400" dirty="0">
                    <a:solidFill>
                      <a:schemeClr val="bg1"/>
                    </a:solidFill>
                  </a:rPr>
                  <a:t/>
                </a:r>
                <a:r>
                  <a:rPr lang="en-IN" sz="1400" dirty="0" smtClean="0">
                    <a:solidFill>
                      <a:schemeClr val="bg1"/>
                    </a:solidFill>
                  </a:rPr>
                  <a:t>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sz="1400" dirty="0" smtClean="0">
                    <a:solidFill>
                      <a:schemeClr val="bg1"/>
                    </a:solidFill>
                  </a:rPr>
                  <a:t>        2.  Add 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/>
              </a:p>
              <a:p>
                <a:pPr algn="ctr"/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8545">
                <a:off x="316078" y="5257386"/>
                <a:ext cx="3657600" cy="1537286"/>
              </a:xfrm>
              <a:prstGeom prst="cloud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67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72534"/>
            <a:ext cx="762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PROPERTIES OF </a:t>
            </a:r>
            <a:r>
              <a:rPr lang="en-GB" sz="2000" dirty="0" smtClean="0">
                <a:solidFill>
                  <a:srgbClr val="C00000"/>
                </a:solidFill>
              </a:rPr>
              <a:t>ADDITION </a:t>
            </a:r>
            <a:r>
              <a:rPr lang="en-GB" sz="2000" dirty="0">
                <a:solidFill>
                  <a:srgbClr val="C00000"/>
                </a:solidFill>
              </a:rPr>
              <a:t>OF RATIONAL NUMBERS</a:t>
            </a:r>
            <a:endParaRPr lang="en-IN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57200" y="762001"/>
                <a:ext cx="8153400" cy="403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Closure </a:t>
                </a:r>
                <a:r>
                  <a:rPr lang="en-IN" sz="16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</a:t>
                </a:r>
                <a:r>
                  <a:rPr lang="en-IN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Sum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any two rational number is always a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number </a:t>
                </a:r>
                <a:r>
                  <a:rPr lang="en-IN" sz="1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x and y are two rational numbers then </a:t>
                </a:r>
                <a:r>
                  <a:rPr lang="en-IN" sz="1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x+y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will also became a rational number.</a:t>
                </a:r>
                <a:endParaRPr lang="en-I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EXAMPLE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14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        </m:t>
                    </m:r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Rational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And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also a rational number.</a:t>
                </a:r>
                <a:endParaRPr lang="en-I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I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numbers are closed under </a:t>
                </a:r>
                <a:r>
                  <a:rPr lang="en-IN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Addition.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b="1" u="sng" dirty="0" smtClean="0">
                    <a:solidFill>
                      <a:srgbClr val="0000CC"/>
                    </a:solidFill>
                  </a:rPr>
                  <a:t>Commutative </a:t>
                </a:r>
                <a:r>
                  <a:rPr lang="en-IN" sz="1600" b="1" u="sng" dirty="0">
                    <a:solidFill>
                      <a:srgbClr val="0000CC"/>
                    </a:solidFill>
                  </a:rPr>
                  <a:t>property</a:t>
                </a:r>
                <a:r>
                  <a:rPr lang="en-IN" sz="1600" dirty="0">
                    <a:solidFill>
                      <a:srgbClr val="0000CC"/>
                    </a:solidFill>
                  </a:rPr>
                  <a:t>:</a:t>
                </a:r>
                <a:r>
                  <a:rPr lang="en-IN" sz="1600" dirty="0"/>
                  <a:t/>
                </a:r>
                <a:br>
                  <a:rPr lang="en-IN" sz="1600" dirty="0"/>
                </a:b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 sum of two rational numbers does not depend on the order in which they are added.i.e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where x and y are rational numbers. 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b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Example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 Verify </a:t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that sum of two rational number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remains same even if   the order of addends  are 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changed.</a:t>
                </a:r>
                <a:r>
                  <a:rPr lang="en-IN" sz="1400" dirty="0"/>
                  <a:t/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LHS=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14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−8+7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</m:oMath>
                </a14:m>
                <a:r>
                  <a:rPr lang="en-IN" sz="1400" dirty="0" smtClean="0"/>
                  <a:t/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4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7+(−8)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       LHS=RHS</a:t>
                </a:r>
              </a:p>
              <a:p>
                <a:r>
                  <a:rPr lang="en-IN" sz="1400" b="1" dirty="0" smtClean="0">
                    <a:solidFill>
                      <a:srgbClr val="FF0000"/>
                    </a:solidFill>
                  </a:rPr>
                  <a:t>	Hence Addition </a:t>
                </a:r>
                <a:r>
                  <a:rPr lang="en-IN" sz="1400" b="1" dirty="0">
                    <a:solidFill>
                      <a:srgbClr val="FF0000"/>
                    </a:solidFill>
                  </a:rPr>
                  <a:t>of rational number satisfy  Commutative property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b="1" u="sng" dirty="0" smtClean="0">
                    <a:solidFill>
                      <a:srgbClr val="C00000"/>
                    </a:solidFill>
                  </a:rPr>
                  <a:t>Associative </a:t>
                </a:r>
                <a:r>
                  <a:rPr lang="en-IN" sz="1600" b="1" u="sng" dirty="0">
                    <a:solidFill>
                      <a:srgbClr val="C00000"/>
                    </a:solidFill>
                  </a:rPr>
                  <a:t>Property</a:t>
                </a:r>
                <a:r>
                  <a:rPr lang="en-IN" sz="1600" b="1" u="sng" dirty="0" smtClean="0">
                    <a:solidFill>
                      <a:srgbClr val="C00000"/>
                    </a:solidFill>
                  </a:rPr>
                  <a:t>:</a:t>
                </a:r>
                <a:endParaRPr lang="en-IN" sz="1600" u="sng" dirty="0" smtClean="0">
                  <a:solidFill>
                    <a:srgbClr val="C00000"/>
                  </a:solidFill>
                </a:endParaRPr>
              </a:p>
              <a:p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of three rational numbers remains same even after  changing the grouping of addends. </a:t>
                </a:r>
                <a:b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,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z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are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three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rational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numbers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then</m:t>
                    </m:r>
                    <m:d>
                      <m:d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EXAMPLE :Verify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x =</a:t>
                </a:r>
                <a14:m>
                  <m:oMath xmlns:m="http://schemas.openxmlformats.org/officeDocument/2006/math">
                    <m:r>
                      <a:rPr lang="en-IN" sz="1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z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sum will remains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	even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changing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grouping of numbers.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1"/>
                <a:ext cx="8153400" cy="4036811"/>
              </a:xfrm>
              <a:prstGeom prst="rect">
                <a:avLst/>
              </a:prstGeom>
              <a:blipFill rotWithShape="1">
                <a:blip r:embed="rId2"/>
                <a:stretch>
                  <a:fillRect l="-224" t="-453" r="-299" b="-6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4400" y="479881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039091" y="4784957"/>
                <a:ext cx="1981200" cy="1996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IN" sz="1400" dirty="0">
                    <a:solidFill>
                      <a:prstClr val="black"/>
                    </a:solidFill>
                  </a:rPr>
                  <a:t>LHS=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1400" b="1" dirty="0">
                    <a:solidFill>
                      <a:prstClr val="black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IN" sz="1400" b="1" dirty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4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IN" sz="1400" b="1" dirty="0">
                    <a:solidFill>
                      <a:prstClr val="black"/>
                    </a:solidFill>
                  </a:rPr>
                  <a:t>          =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IN" sz="1400" b="1" dirty="0">
                    <a:solidFill>
                      <a:prstClr val="black"/>
                    </a:solidFill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4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IN" sz="1400" b="1" dirty="0">
                    <a:solidFill>
                      <a:prstClr val="black"/>
                    </a:solidFill>
                  </a:rPr>
                  <a:t>          =</a:t>
                </a:r>
                <a14:m>
                  <m:oMath xmlns:m="http://schemas.openxmlformats.org/officeDocument/2006/math">
                    <m:r>
                      <a:rPr lang="en-IN" sz="1400" b="1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+   </m:t>
                    </m:r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4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IN" sz="1400" b="1" dirty="0">
                    <a:solidFill>
                      <a:prstClr val="black"/>
                    </a:solidFill>
                  </a:rPr>
                  <a:t>   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IN" sz="1400" b="1" dirty="0">
                    <a:solidFill>
                      <a:prstClr val="black"/>
                    </a:solidFill>
                  </a:rPr>
                  <a:t>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𝟐𝟗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784957"/>
                <a:ext cx="1981200" cy="1996572"/>
              </a:xfrm>
              <a:prstGeom prst="rect">
                <a:avLst/>
              </a:prstGeom>
              <a:blipFill rotWithShape="1"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054927" y="4886497"/>
                <a:ext cx="1828800" cy="170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8+15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=</a:t>
                </a:r>
                <a:r>
                  <a:rPr lang="en-IN" dirty="0" smtClean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6+23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27" y="4886497"/>
                <a:ext cx="1828800" cy="1700722"/>
              </a:xfrm>
              <a:prstGeom prst="rect">
                <a:avLst/>
              </a:prstGeom>
              <a:blipFill rotWithShape="1">
                <a:blip r:embed="rId4"/>
                <a:stretch>
                  <a:fillRect l="-2667" b="-14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/>
          <p:cNvSpPr/>
          <p:nvPr/>
        </p:nvSpPr>
        <p:spPr>
          <a:xfrm rot="20651073">
            <a:off x="5902036" y="4837802"/>
            <a:ext cx="2743200" cy="16002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rgbClr val="FF0000"/>
                </a:solidFill>
              </a:rPr>
              <a:t>Hence </a:t>
            </a:r>
            <a:r>
              <a:rPr lang="en-IN" sz="1400" b="1" dirty="0" smtClean="0">
                <a:solidFill>
                  <a:srgbClr val="FF0000"/>
                </a:solidFill>
              </a:rPr>
              <a:t>Addition </a:t>
            </a:r>
            <a:r>
              <a:rPr lang="en-IN" sz="1400" b="1" dirty="0">
                <a:solidFill>
                  <a:srgbClr val="FF0000"/>
                </a:solidFill>
              </a:rPr>
              <a:t>of rational number satisfy  </a:t>
            </a:r>
            <a:r>
              <a:rPr lang="en-IN" sz="1400" b="1" dirty="0" smtClean="0">
                <a:solidFill>
                  <a:srgbClr val="FF0000"/>
                </a:solidFill>
              </a:rPr>
              <a:t>Associative property.</a:t>
            </a:r>
            <a:endParaRPr lang="en-I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3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14400" y="304800"/>
                <a:ext cx="7772400" cy="416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457200">
                  <a:buFont typeface="Wingdings" panose="05000000000000000000" pitchFamily="2" charset="2"/>
                  <a:buChar char="v"/>
                </a:pPr>
                <a:r>
                  <a:rPr lang="en-IN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Additive </a:t>
                </a:r>
                <a:r>
                  <a:rPr lang="en-IN" sz="1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identity property:</a:t>
                </a:r>
                <a:r>
                  <a:rPr lang="en-I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I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 ‘o’  is added to any rational number the sum of the rational number is becomes itself, If </a:t>
                </a:r>
                <a:r>
                  <a:rPr lang="en-IN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is a rational number  then</a:t>
                </a:r>
                <a14:m>
                  <m:oMath xmlns:m="http://schemas.openxmlformats.org/officeDocument/2006/math">
                    <m:r>
                      <a:rPr lang="en-IN" sz="1600" b="1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let </a:t>
                </a:r>
                <a14:m>
                  <m:oMath xmlns:m="http://schemas.openxmlformats.org/officeDocument/2006/math"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LHS</a:t>
                </a: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+0=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RHS=</a:t>
                </a:r>
                <a14:m>
                  <m:oMath xmlns:m="http://schemas.openxmlformats.org/officeDocument/2006/math"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0+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As LHS = RHS so this property </a:t>
                </a:r>
                <a:r>
                  <a:rPr lang="en-IN" sz="1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valids</a:t>
                </a:r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N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 </a:t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the identity element in 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 .</a:t>
                </a:r>
                <a:endParaRPr lang="en-I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Additive </a:t>
                </a:r>
                <a:r>
                  <a:rPr lang="en-IN" sz="1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 property:</a:t>
                </a:r>
                <a:r>
                  <a:rPr lang="en-I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negative of a rational number is it’s additive inverse.</a:t>
                </a:r>
                <a:b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sum of a rational number and its additive inverse  is always equal to Zero.</a:t>
                </a:r>
                <a:b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is a rational number then (-x) is the additive inverse of it and </a:t>
                </a:r>
                <a:b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IN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Let a rational number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4  </m:t>
                        </m:r>
                      </m:den>
                    </m:f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𝑎𝑛𝑑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𝑖𝑡𝑠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𝑎𝑑𝑑𝑖𝑡𝑖𝑣𝑒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𝑖𝑛𝑣𝑒𝑟𝑠𝑒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𝑖𝑠</m:t>
                    </m:r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−5</m:t>
                            </m:r>
                          </m:num>
                          <m:den>
                            <m:r>
                              <a:rPr lang="en-I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5+(−5)</m:t>
                        </m:r>
                      </m:num>
                      <m:den>
                        <m:r>
                          <a:rPr lang="en-I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I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i="1" dirty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IN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Negative of a rational number is </a:t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 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additive inverse.</a:t>
                </a:r>
                <a:endParaRPr lang="en-I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"/>
                <a:ext cx="7772400" cy="4162871"/>
              </a:xfrm>
              <a:prstGeom prst="rect">
                <a:avLst/>
              </a:prstGeom>
              <a:blipFill rotWithShape="1">
                <a:blip r:embed="rId2"/>
                <a:stretch>
                  <a:fillRect l="-392" t="-439" b="-8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676400" y="4724400"/>
                <a:ext cx="7006936" cy="193104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N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Try these</a:t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—</a:t>
                </a:r>
                <a:endParaRPr lang="en-IN" sz="16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(a) 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IN" sz="1600" baseline="-25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IN" sz="1600" baseline="-25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</a:p>
              <a:p>
                <a:endParaRPr lang="en-IN" sz="16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(b) For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and  y=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, verify that –(</a:t>
                </a:r>
                <a:r>
                  <a:rPr lang="en-IN" sz="16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x+y</a:t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= (-x) + (-y)</a:t>
                </a:r>
              </a:p>
              <a:p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</a:p>
              <a:p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(c) 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For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and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and 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, 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verify that </a:t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IN" sz="1600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x+y</a:t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)+ z 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= </a:t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x 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+ </a:t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IN" sz="16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y+z</a:t>
                </a:r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</a:t>
                </a:r>
                <a:endParaRPr lang="en-IN" sz="16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724400"/>
                <a:ext cx="7006936" cy="1931041"/>
              </a:xfrm>
              <a:prstGeom prst="rect">
                <a:avLst/>
              </a:prstGeom>
              <a:blipFill rotWithShape="1">
                <a:blip r:embed="rId3"/>
                <a:stretch>
                  <a:fillRect l="-520" t="-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6" t="-572" r="12604"/>
          <a:stretch/>
        </p:blipFill>
        <p:spPr>
          <a:xfrm rot="723230">
            <a:off x="271895" y="4902841"/>
            <a:ext cx="1243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1949112693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49112693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loud 1"/>
              <p:cNvSpPr/>
              <p:nvPr/>
            </p:nvSpPr>
            <p:spPr>
              <a:xfrm rot="468545">
                <a:off x="381000" y="5257800"/>
                <a:ext cx="3657600" cy="1447800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 sz="1400" b="1" dirty="0" smtClean="0">
                  <a:solidFill>
                    <a:schemeClr val="bg1"/>
                  </a:solidFill>
                </a:endParaRPr>
              </a:p>
              <a:p>
                <a:endParaRPr lang="en-IN" sz="1400" b="1" dirty="0">
                  <a:solidFill>
                    <a:schemeClr val="bg1"/>
                  </a:solidFill>
                </a:endParaRPr>
              </a:p>
              <a:p>
                <a:r>
                  <a:rPr lang="en-IN" sz="1400" b="1" dirty="0" smtClean="0">
                    <a:solidFill>
                      <a:schemeClr val="bg1"/>
                    </a:solidFill>
                  </a:rPr>
                  <a:t>PRACTICE</a:t>
                </a:r>
              </a:p>
              <a:p>
                <a:r>
                  <a:rPr lang="en-IN" sz="1400" b="1" dirty="0" smtClean="0">
                    <a:solidFill>
                      <a:schemeClr val="bg1"/>
                    </a:solidFill>
                  </a:rPr>
                  <a:t>1.  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IN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en-IN" sz="1400" b="1" dirty="0">
                  <a:solidFill>
                    <a:schemeClr val="bg1"/>
                  </a:solidFill>
                </a:endParaRPr>
              </a:p>
              <a:p>
                <a:r>
                  <a:rPr lang="en-IN" sz="1400" b="1" dirty="0" smtClean="0">
                    <a:solidFill>
                      <a:schemeClr val="bg1"/>
                    </a:solidFill>
                  </a:rPr>
                  <a:t>2.  Add </a:t>
                </a:r>
                <a14:m>
                  <m:oMath xmlns:m="http://schemas.openxmlformats.org/officeDocument/2006/math">
                    <m:r>
                      <a:rPr lang="en-IN" sz="14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IN" sz="1400" b="1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N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IN" sz="1400" b="1" dirty="0">
                  <a:solidFill>
                    <a:schemeClr val="bg1"/>
                  </a:solidFill>
                </a:endParaRPr>
              </a:p>
              <a:p>
                <a:endParaRPr lang="en-IN" b="1" dirty="0"/>
              </a:p>
              <a:p>
                <a:pPr algn="ctr"/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8545">
                <a:off x="381000" y="5257800"/>
                <a:ext cx="3657600" cy="1447800"/>
              </a:xfrm>
              <a:prstGeom prst="cloud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loud 3"/>
              <p:cNvSpPr/>
              <p:nvPr/>
            </p:nvSpPr>
            <p:spPr>
              <a:xfrm rot="468545">
                <a:off x="316078" y="5257386"/>
                <a:ext cx="3657600" cy="1537286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 sz="1400" b="1" dirty="0" smtClean="0">
                  <a:solidFill>
                    <a:schemeClr val="bg1"/>
                  </a:solidFill>
                </a:endParaRPr>
              </a:p>
              <a:p>
                <a:endParaRPr lang="en-IN" sz="1400" b="1" dirty="0">
                  <a:solidFill>
                    <a:schemeClr val="bg1"/>
                  </a:solidFill>
                </a:endParaRPr>
              </a:p>
              <a:p>
                <a:endParaRPr lang="en-IN" sz="1600" b="1" dirty="0" smtClean="0">
                  <a:solidFill>
                    <a:srgbClr val="C00000"/>
                  </a:solidFill>
                </a:endParaRPr>
              </a:p>
              <a:p>
                <a:r>
                  <a:rPr lang="en-IN" sz="1600" b="1" dirty="0" smtClean="0">
                    <a:solidFill>
                      <a:srgbClr val="C00000"/>
                    </a:solidFill>
                  </a:rPr>
                  <a:t>PRACTICE</a:t>
                </a:r>
              </a:p>
              <a:p>
                <a:r>
                  <a:rPr lang="en-IN" sz="1400" dirty="0" smtClean="0">
                    <a:solidFill>
                      <a:schemeClr val="bg1"/>
                    </a:solidFill>
                  </a:rPr>
                  <a:t>   1.  Subtract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</a:rPr>
                  <a:t/>
                </a:r>
                <a:r>
                  <a:rPr lang="en-IN" sz="1400" dirty="0">
                    <a:solidFill>
                      <a:schemeClr val="bg1"/>
                    </a:solidFill>
                  </a:rPr>
                  <a:t/>
                </a:r>
                <a:r>
                  <a:rPr lang="en-IN" sz="1400" dirty="0" smtClean="0">
                    <a:solidFill>
                      <a:schemeClr val="bg1"/>
                    </a:solidFill>
                  </a:rPr>
                  <a:t>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IN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sz="1400" dirty="0" smtClean="0">
                    <a:solidFill>
                      <a:schemeClr val="bg1"/>
                    </a:solidFill>
                  </a:rPr>
                  <a:t>        2.  Subtract  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/>
              </a:p>
              <a:p>
                <a:pPr algn="ctr"/>
                <a:endParaRPr lang="en-IN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8545">
                <a:off x="316078" y="5257386"/>
                <a:ext cx="3657600" cy="1537286"/>
              </a:xfrm>
              <a:prstGeom prst="cloud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8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13856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72534"/>
            <a:ext cx="7620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PROPERTIES OF </a:t>
            </a:r>
            <a:r>
              <a:rPr lang="en-GB" dirty="0" smtClean="0">
                <a:solidFill>
                  <a:srgbClr val="C00000"/>
                </a:solidFill>
              </a:rPr>
              <a:t>SUBTRACTION OF </a:t>
            </a:r>
            <a:r>
              <a:rPr lang="en-GB" dirty="0">
                <a:solidFill>
                  <a:srgbClr val="C00000"/>
                </a:solidFill>
              </a:rPr>
              <a:t>RATIONAL NUMBERS</a:t>
            </a:r>
            <a:endParaRPr lang="en-I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57200" y="641866"/>
                <a:ext cx="8153400" cy="412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IN" sz="1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Difference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any two rational number is always a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number </a:t>
                </a:r>
                <a:r>
                  <a:rPr lang="en-IN" sz="1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x and y are two rational numbers then x - y   will also became a rational number.</a:t>
                </a:r>
                <a:endParaRPr lang="en-I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VERIFICATION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−1</m:t>
                        </m:r>
                      </m:num>
                      <m:den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        </m:t>
                    </m:r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Rational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 And their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also a rational number.</a:t>
                </a:r>
                <a:endParaRPr lang="en-I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numbers are closed under 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Subtraction</a:t>
                </a:r>
                <a:r>
                  <a:rPr lang="en-IN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b="1" u="sng" dirty="0" smtClean="0">
                    <a:solidFill>
                      <a:srgbClr val="0000CC"/>
                    </a:solidFill>
                  </a:rPr>
                  <a:t>PROPERTY-1</a:t>
                </a:r>
                <a:r>
                  <a:rPr lang="en-IN" sz="1600" dirty="0" smtClean="0">
                    <a:solidFill>
                      <a:srgbClr val="0000CC"/>
                    </a:solidFill>
                  </a:rPr>
                  <a:t>:</a:t>
                </a:r>
                <a:r>
                  <a:rPr lang="en-IN" sz="1600" dirty="0"/>
                  <a:t/>
                </a:r>
                <a:br>
                  <a:rPr lang="en-IN" sz="1600" dirty="0"/>
                </a:b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 difference of two rational numbers does not remain same if their order is changed    </a:t>
                </a:r>
                <a:r>
                  <a:rPr lang="en-IN" sz="14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i.e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16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where x and y are rational numbers. </a:t>
                </a: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b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Example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 Verify </a:t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that 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difference </a:t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of two rational number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does not remains </a:t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same even if   the 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order  </a:t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are 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changed.</a:t>
                </a:r>
                <a:r>
                  <a:rPr lang="en-IN" sz="1400" dirty="0"/>
                  <a:t/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LHS=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1400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−8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,    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400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(−8)</m:t>
                        </m:r>
                      </m:num>
                      <m:den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sz="1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      LHS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≠ </m:t>
                    </m:r>
                  </m:oMath>
                </a14:m>
                <a:r>
                  <a:rPr lang="en-IN" sz="1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RHS</a:t>
                </a:r>
              </a:p>
              <a:p>
                <a:r>
                  <a:rPr lang="en-IN" sz="1400" b="1" dirty="0" smtClean="0">
                    <a:solidFill>
                      <a:srgbClr val="FF0000"/>
                    </a:solidFill>
                  </a:rPr>
                  <a:t/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Subtraction </a:t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rational number 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satisfy  </a:t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Commutative 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property.</a:t>
                </a:r>
                <a:endParaRPr lang="en-I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600" b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PROPERTY-2:</a:t>
                </a:r>
                <a:endParaRPr lang="en-IN" sz="1600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Difference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three rational 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 does not 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remains same even after  changing the grouping of  </a:t>
                </a:r>
                <a:r>
                  <a:rPr lang="en-IN" sz="1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numbers.i.e</a:t>
                </a: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,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z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are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three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rational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numbers</m:t>
                    </m:r>
                    <m: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bg1"/>
                        </a:solidFill>
                        <a:latin typeface="Cambria Math"/>
                      </a:rPr>
                      <m:t>then</m:t>
                    </m:r>
                    <m:d>
                      <m:d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EXAMPLE :Verify </a:t>
                </a:r>
                <a:r>
                  <a:rPr lang="en-IN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IN" sz="1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x =</a:t>
                </a:r>
                <a14:m>
                  <m:oMath xmlns:m="http://schemas.openxmlformats.org/officeDocument/2006/math">
                    <m:r>
                      <a:rPr lang="en-IN" sz="1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1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z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N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41866"/>
                <a:ext cx="8153400" cy="4126066"/>
              </a:xfrm>
              <a:prstGeom prst="rect">
                <a:avLst/>
              </a:prstGeom>
              <a:blipFill rotWithShape="1">
                <a:blip r:embed="rId2"/>
                <a:stretch>
                  <a:fillRect l="-224" t="-443" r="-2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4400" y="479881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039091" y="4784957"/>
                <a:ext cx="1981200" cy="1996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IN" sz="1400" dirty="0" smtClean="0">
                    <a:solidFill>
                      <a:prstClr val="black"/>
                    </a:solidFill>
                  </a:rPr>
                  <a:t>LHS=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IN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1400" b="1" dirty="0">
                    <a:solidFill>
                      <a:prstClr val="black"/>
                    </a:solidFill>
                  </a:rPr>
                  <a:t/>
                </a:r>
                <a:r>
                  <a:rPr lang="en-IN" sz="1400" b="1" dirty="0" smtClean="0">
                    <a:solidFill>
                      <a:prstClr val="black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IN" sz="1400" b="1" dirty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4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IN" sz="1400" b="1" dirty="0">
                    <a:solidFill>
                      <a:prstClr val="black"/>
                    </a:solidFill>
                  </a:rPr>
                  <a:t>          =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IN" sz="1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IN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IN" sz="1400" b="1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IN" sz="1400" b="1" dirty="0" smtClean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4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IN" sz="1400" b="1" dirty="0">
                    <a:solidFill>
                      <a:prstClr val="black"/>
                    </a:solidFill>
                  </a:rPr>
                  <a:t>          =</a:t>
                </a:r>
                <a14:m>
                  <m:oMath xmlns:m="http://schemas.openxmlformats.org/officeDocument/2006/math">
                    <m:r>
                      <a:rPr lang="en-IN" sz="1400" b="1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IN" sz="1400" b="1" i="1">
                        <a:solidFill>
                          <a:prstClr val="black"/>
                        </a:solidFill>
                        <a:latin typeface="Cambria Math"/>
                      </a:rPr>
                      <m:t>+   </m:t>
                    </m:r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IN" sz="14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IN" sz="1400" b="1" dirty="0">
                    <a:solidFill>
                      <a:prstClr val="black"/>
                    </a:solidFill>
                  </a:rPr>
                  <a:t>   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IN" sz="1400" b="1" dirty="0">
                    <a:solidFill>
                      <a:prstClr val="black"/>
                    </a:solidFill>
                  </a:rPr>
                  <a:t>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IN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784957"/>
                <a:ext cx="1981200" cy="1996572"/>
              </a:xfrm>
              <a:prstGeom prst="rect">
                <a:avLst/>
              </a:prstGeom>
              <a:blipFill rotWithShape="1"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054927" y="4886497"/>
                <a:ext cx="1828800" cy="1725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          =</a:t>
                </a:r>
                <a:r>
                  <a:rPr lang="en-IN" dirty="0" smtClean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27" y="4886497"/>
                <a:ext cx="1828800" cy="1725216"/>
              </a:xfrm>
              <a:prstGeom prst="rect">
                <a:avLst/>
              </a:prstGeom>
              <a:blipFill rotWithShape="1">
                <a:blip r:embed="rId4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/>
          <p:cNvSpPr/>
          <p:nvPr/>
        </p:nvSpPr>
        <p:spPr>
          <a:xfrm rot="20651073">
            <a:off x="5902038" y="5115027"/>
            <a:ext cx="2743200" cy="16002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rgbClr val="FF0000"/>
                </a:solidFill>
              </a:rPr>
              <a:t>Hence </a:t>
            </a:r>
            <a:r>
              <a:rPr lang="en-IN" sz="1400" b="1" dirty="0" smtClean="0">
                <a:solidFill>
                  <a:srgbClr val="FF0000"/>
                </a:solidFill>
              </a:rPr>
              <a:t>Subtraction of </a:t>
            </a:r>
            <a:r>
              <a:rPr lang="en-IN" sz="1400" b="1" dirty="0">
                <a:solidFill>
                  <a:srgbClr val="FF0000"/>
                </a:solidFill>
              </a:rPr>
              <a:t>rational number </a:t>
            </a:r>
            <a:r>
              <a:rPr lang="en-IN" sz="1400" b="1" dirty="0" smtClean="0">
                <a:solidFill>
                  <a:srgbClr val="FF0000"/>
                </a:solidFill>
              </a:rPr>
              <a:t>does not satisfy  Associative property.</a:t>
            </a:r>
            <a:endParaRPr lang="en-I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636" y="0"/>
            <a:ext cx="9144000" cy="6858000"/>
          </a:xfrm>
          <a:prstGeom prst="round2DiagRect">
            <a:avLst>
              <a:gd name="adj1" fmla="val 16667"/>
              <a:gd name="adj2" fmla="val 24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28255" y="304800"/>
                <a:ext cx="7772400" cy="4009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IN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EXAMPLE ;</a:t>
                </a:r>
                <a:r>
                  <a:rPr lang="en-I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rational number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have</a:t>
                </a:r>
                <a14:m>
                  <m:oMath xmlns:m="http://schemas.openxmlformats.org/officeDocument/2006/math">
                    <m:r>
                      <a:rPr lang="en-IN" sz="1600" b="1" i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𝒃𝒖𝒕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IN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Show </a:t>
                </a:r>
                <a:r>
                  <a:rPr lang="en-IN" sz="16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that,If</a:t>
                </a:r>
                <a:r>
                  <a:rPr lang="en-I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is a rational number  then</a:t>
                </a:r>
                <a14:m>
                  <m:oMath xmlns:m="http://schemas.openxmlformats.org/officeDocument/2006/math">
                    <m:r>
                      <a:rPr lang="en-IN" sz="1600" b="1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≠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IN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VERIFICATION: let </a:t>
                </a:r>
                <a14:m>
                  <m:oMath xmlns:m="http://schemas.openxmlformats.org/officeDocument/2006/math"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LHS</a:t>
                </a: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0=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But </a:t>
                </a: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RHS=</a:t>
                </a:r>
                <a14:m>
                  <m:oMath xmlns:m="http://schemas.openxmlformats.org/officeDocument/2006/math"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a:rPr lang="en-IN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N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1600" b="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N" sz="16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As LHS </a:t>
                </a:r>
                <a14:m>
                  <m:oMath xmlns:m="http://schemas.openxmlformats.org/officeDocument/2006/math">
                    <m:r>
                      <a:rPr lang="en-IN" sz="1600" b="1" i="1">
                        <a:solidFill>
                          <a:schemeClr val="bg1"/>
                        </a:solidFill>
                        <a:latin typeface="Cambria Math"/>
                      </a:rPr>
                      <m:t>≠ </m:t>
                    </m:r>
                  </m:oMath>
                </a14:m>
                <a:r>
                  <a:rPr lang="en-I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RHS so this property does not valid.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dentity </a:t>
                </a:r>
                <a:r>
                  <a:rPr lang="en-I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 in </a:t>
                </a: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Subtraction does not exist 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IN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IN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I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I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Since identity of subtraction does not exist so inverse for Subtraction does not arise.</a:t>
                </a:r>
                <a:endParaRPr lang="en-I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5" y="304800"/>
                <a:ext cx="7772400" cy="4009816"/>
              </a:xfrm>
              <a:prstGeom prst="rect">
                <a:avLst/>
              </a:prstGeom>
              <a:blipFill rotWithShape="1">
                <a:blip r:embed="rId2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670273" y="4357302"/>
                <a:ext cx="7006936" cy="14371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N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Try </a:t>
                </a:r>
                <a:r>
                  <a:rPr lang="en-IN" b="1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thesee</a:t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—</a:t>
                </a:r>
                <a:endParaRPr lang="en-IN" sz="16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IN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(a) 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IN" baseline="-25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IN" baseline="-25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IN" baseline="-25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</a:p>
              <a:p>
                <a:endParaRPr lang="en-IN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(b)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For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and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and 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,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verify that </a:t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(x-y)-z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= </a:t>
                </a:r>
                <a:r>
                  <a:rPr lang="en-IN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x –(y-z) </a:t>
                </a:r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73" y="4357302"/>
                <a:ext cx="7006936" cy="1437125"/>
              </a:xfrm>
              <a:prstGeom prst="rect">
                <a:avLst/>
              </a:prstGeom>
              <a:blipFill rotWithShape="1">
                <a:blip r:embed="rId3"/>
                <a:stretch>
                  <a:fillRect l="-607" t="-1250" b="-8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6" t="-572" r="12604"/>
          <a:stretch/>
        </p:blipFill>
        <p:spPr>
          <a:xfrm rot="723230">
            <a:off x="306533" y="4463796"/>
            <a:ext cx="1243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5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</a:spPr>
      <a:bodyPr rtlCol="0" anchor="ctr"/>
      <a:lstStyle>
        <a:defPPr>
          <a:defRPr dirty="0">
            <a:solidFill>
              <a:srgbClr val="FF0000"/>
            </a:solidFill>
            <a:latin typeface="Arial Black" panose="020B0A040201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419</Words>
  <Application>Microsoft Office PowerPoint</Application>
  <PresentationFormat>On-screen Show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 </vt:lpstr>
      <vt:lpstr> </vt:lpstr>
      <vt:lpstr> </vt:lpstr>
      <vt:lpstr> 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AKSHAYA</dc:creator>
  <cp:lastModifiedBy>rajni bala</cp:lastModifiedBy>
  <cp:revision>70</cp:revision>
  <dcterms:created xsi:type="dcterms:W3CDTF">2006-08-16T00:00:00Z</dcterms:created>
  <dcterms:modified xsi:type="dcterms:W3CDTF">2020-04-28T10:24:39Z</dcterms:modified>
</cp:coreProperties>
</file>